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  <p:sldMasterId id="2147483672" r:id="rId2"/>
  </p:sldMasterIdLst>
  <p:notesMasterIdLst>
    <p:notesMasterId r:id="rId6"/>
  </p:notesMasterIdLst>
  <p:sldIdLst>
    <p:sldId id="258" r:id="rId3"/>
    <p:sldId id="259" r:id="rId4"/>
    <p:sldId id="291" r:id="rId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Fira Sans" panose="020B0604020202020204" charset="0"/>
      <p:regular r:id="rId11"/>
      <p:bold r:id="rId12"/>
      <p:italic r:id="rId13"/>
      <p:boldItalic r:id="rId14"/>
    </p:embeddedFont>
    <p:embeddedFont>
      <p:font typeface="Fira Sans Condensed" panose="020B0604020202020204" charset="0"/>
      <p:regular r:id="rId15"/>
      <p:bold r:id="rId16"/>
      <p:italic r:id="rId17"/>
      <p:boldItalic r:id="rId18"/>
    </p:embeddedFont>
    <p:embeddedFont>
      <p:font typeface="Fira Sans Condensed SemiBold" panose="020B0604020202020204" charset="0"/>
      <p:regular r:id="rId19"/>
      <p:bold r:id="rId20"/>
      <p:italic r:id="rId21"/>
      <p:boldItalic r:id="rId22"/>
    </p:embeddedFont>
    <p:embeddedFont>
      <p:font typeface="Fira Sans Extra Condensed Medium" panose="020B0604020202020204" charset="0"/>
      <p:regular r:id="rId23"/>
      <p:bold r:id="rId24"/>
      <p:italic r:id="rId25"/>
      <p:boldItalic r:id="rId26"/>
    </p:embeddedFont>
    <p:embeddedFont>
      <p:font typeface="Montserrat" panose="020B0604020202020204" charset="0"/>
      <p:regular r:id="rId27"/>
      <p:bold r:id="rId28"/>
      <p:italic r:id="rId29"/>
      <p:boldItalic r:id="rId30"/>
    </p:embeddedFont>
    <p:embeddedFont>
      <p:font typeface="Roboto" panose="020B0604020202020204" charset="0"/>
      <p:regular r:id="rId31"/>
      <p:bold r:id="rId32"/>
      <p:italic r:id="rId33"/>
      <p:boldItalic r:id="rId34"/>
    </p:embeddedFont>
    <p:embeddedFont>
      <p:font typeface="Roboto Medium" panose="020B0604020202020204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0F3D8C2-1746-4FC4-AF28-4A8DF0677193}">
  <a:tblStyle styleId="{60F3D8C2-1746-4FC4-AF28-4A8DF067719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26" Type="http://schemas.openxmlformats.org/officeDocument/2006/relationships/font" Target="fonts/font20.fntdata"/><Relationship Id="rId39" Type="http://schemas.openxmlformats.org/officeDocument/2006/relationships/presProps" Target="presProps.xml"/><Relationship Id="rId21" Type="http://schemas.openxmlformats.org/officeDocument/2006/relationships/font" Target="fonts/font15.fntdata"/><Relationship Id="rId34" Type="http://schemas.openxmlformats.org/officeDocument/2006/relationships/font" Target="fonts/font28.fntdata"/><Relationship Id="rId42" Type="http://schemas.openxmlformats.org/officeDocument/2006/relationships/tableStyles" Target="tableStyles.xml"/><Relationship Id="rId7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0.fntdata"/><Relationship Id="rId20" Type="http://schemas.openxmlformats.org/officeDocument/2006/relationships/font" Target="fonts/font14.fntdata"/><Relationship Id="rId29" Type="http://schemas.openxmlformats.org/officeDocument/2006/relationships/font" Target="fonts/font23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24" Type="http://schemas.openxmlformats.org/officeDocument/2006/relationships/font" Target="fonts/font18.fntdata"/><Relationship Id="rId32" Type="http://schemas.openxmlformats.org/officeDocument/2006/relationships/font" Target="fonts/font26.fntdata"/><Relationship Id="rId37" Type="http://schemas.openxmlformats.org/officeDocument/2006/relationships/font" Target="fonts/font31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9.fntdata"/><Relationship Id="rId23" Type="http://schemas.openxmlformats.org/officeDocument/2006/relationships/font" Target="fonts/font17.fntdata"/><Relationship Id="rId28" Type="http://schemas.openxmlformats.org/officeDocument/2006/relationships/font" Target="fonts/font22.fntdata"/><Relationship Id="rId36" Type="http://schemas.openxmlformats.org/officeDocument/2006/relationships/font" Target="fonts/font30.fntdata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31" Type="http://schemas.openxmlformats.org/officeDocument/2006/relationships/font" Target="fonts/font25.fntdata"/><Relationship Id="rId4" Type="http://schemas.openxmlformats.org/officeDocument/2006/relationships/slide" Target="slides/slide2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font" Target="fonts/font16.fntdata"/><Relationship Id="rId27" Type="http://schemas.openxmlformats.org/officeDocument/2006/relationships/font" Target="fonts/font21.fntdata"/><Relationship Id="rId30" Type="http://schemas.openxmlformats.org/officeDocument/2006/relationships/font" Target="fonts/font24.fntdata"/><Relationship Id="rId35" Type="http://schemas.openxmlformats.org/officeDocument/2006/relationships/font" Target="fonts/font29.fntdata"/><Relationship Id="rId8" Type="http://schemas.openxmlformats.org/officeDocument/2006/relationships/font" Target="fonts/font2.fntdata"/><Relationship Id="rId3" Type="http://schemas.openxmlformats.org/officeDocument/2006/relationships/slide" Target="slides/slide1.xml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openxmlformats.org/officeDocument/2006/relationships/font" Target="fonts/font19.fntdata"/><Relationship Id="rId33" Type="http://schemas.openxmlformats.org/officeDocument/2006/relationships/font" Target="fonts/font27.fntdata"/><Relationship Id="rId38" Type="http://schemas.openxmlformats.org/officeDocument/2006/relationships/font" Target="fonts/font3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956a935d7f_0_2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956a935d7f_0_24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a185002cb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a185002cb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29099a5d4_0_6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29099a5d4_0_6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457200" y="1431625"/>
            <a:ext cx="5901000" cy="14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3600"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457200" y="2910025"/>
            <a:ext cx="4891500" cy="8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4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3000" b="1">
                <a:solidFill>
                  <a:srgbClr val="000000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18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18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18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18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18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18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18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18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 sz="18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EA4335"/>
          </p15:clr>
        </p15:guide>
        <p15:guide id="2" pos="5472">
          <p15:clr>
            <a:srgbClr val="EA4335"/>
          </p15:clr>
        </p15:guide>
        <p15:guide id="3" orient="horz" pos="259">
          <p15:clr>
            <a:srgbClr val="EA4335"/>
          </p15:clr>
        </p15:guide>
        <p15:guide id="4" orient="horz" pos="298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9"/>
          <p:cNvSpPr txBox="1"/>
          <p:nvPr/>
        </p:nvSpPr>
        <p:spPr>
          <a:xfrm>
            <a:off x="699450" y="3092532"/>
            <a:ext cx="1635300" cy="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dirty="0"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Andrés Barrera</a:t>
            </a:r>
            <a:endParaRPr sz="1200" dirty="0"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117" name="Google Shape;117;p29"/>
          <p:cNvSpPr txBox="1"/>
          <p:nvPr/>
        </p:nvSpPr>
        <p:spPr>
          <a:xfrm>
            <a:off x="699450" y="3563732"/>
            <a:ext cx="1635300" cy="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30</a:t>
            </a:r>
            <a:endParaRPr sz="1200"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118" name="Google Shape;118;p29"/>
          <p:cNvSpPr txBox="1"/>
          <p:nvPr/>
        </p:nvSpPr>
        <p:spPr>
          <a:xfrm>
            <a:off x="699450" y="4044057"/>
            <a:ext cx="1635300" cy="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dirty="0"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Pregrado - Publicista</a:t>
            </a:r>
            <a:endParaRPr sz="1200" dirty="0"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119" name="Google Shape;119;p29"/>
          <p:cNvSpPr txBox="1"/>
          <p:nvPr/>
        </p:nvSpPr>
        <p:spPr>
          <a:xfrm>
            <a:off x="699450" y="4524382"/>
            <a:ext cx="1635300" cy="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Analista de marketing</a:t>
            </a:r>
            <a:endParaRPr sz="1200" dirty="0"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120" name="Google Shape;120;p29"/>
          <p:cNvSpPr/>
          <p:nvPr/>
        </p:nvSpPr>
        <p:spPr>
          <a:xfrm>
            <a:off x="660300" y="1093170"/>
            <a:ext cx="1713600" cy="37149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Google Shape;121;p29"/>
          <p:cNvSpPr/>
          <p:nvPr/>
        </p:nvSpPr>
        <p:spPr>
          <a:xfrm>
            <a:off x="6211500" y="1093170"/>
            <a:ext cx="2272200" cy="37134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23" name="Google Shape;123;p29"/>
          <p:cNvCxnSpPr/>
          <p:nvPr/>
        </p:nvCxnSpPr>
        <p:spPr>
          <a:xfrm>
            <a:off x="3221350" y="2419809"/>
            <a:ext cx="2207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4" name="Google Shape;124;p29"/>
          <p:cNvCxnSpPr/>
          <p:nvPr/>
        </p:nvCxnSpPr>
        <p:spPr>
          <a:xfrm>
            <a:off x="3221350" y="2111084"/>
            <a:ext cx="2207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5" name="Google Shape;125;p29"/>
          <p:cNvCxnSpPr/>
          <p:nvPr/>
        </p:nvCxnSpPr>
        <p:spPr>
          <a:xfrm>
            <a:off x="3221350" y="1819372"/>
            <a:ext cx="2207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6" name="Google Shape;126;p29"/>
          <p:cNvSpPr txBox="1">
            <a:spLocks noGrp="1"/>
          </p:cNvSpPr>
          <p:nvPr>
            <p:ph type="title"/>
          </p:nvPr>
        </p:nvSpPr>
        <p:spPr>
          <a:xfrm>
            <a:off x="457200" y="379577"/>
            <a:ext cx="8229600" cy="4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Buyer Persona </a:t>
            </a:r>
            <a:r>
              <a:rPr lang="es-MX" dirty="0">
                <a:latin typeface="Calibri" panose="020F0502020204030204" pitchFamily="34" charset="0"/>
                <a:cs typeface="Calibri" panose="020F0502020204030204" pitchFamily="34" charset="0"/>
              </a:rPr>
              <a:t>Opción 1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7" name="Google Shape;127;p29"/>
          <p:cNvSpPr txBox="1"/>
          <p:nvPr/>
        </p:nvSpPr>
        <p:spPr>
          <a:xfrm>
            <a:off x="699450" y="2897007"/>
            <a:ext cx="1635300" cy="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b="1" dirty="0">
                <a:latin typeface="Calibri" panose="020F0502020204030204" pitchFamily="34" charset="0"/>
                <a:ea typeface="Roboto Medium"/>
                <a:cs typeface="Calibri" panose="020F0502020204030204" pitchFamily="34" charset="0"/>
                <a:sym typeface="Roboto Medium"/>
              </a:rPr>
              <a:t>Nombre</a:t>
            </a:r>
            <a:endParaRPr sz="1200" b="1" dirty="0">
              <a:latin typeface="Calibri" panose="020F0502020204030204" pitchFamily="34" charset="0"/>
              <a:ea typeface="Roboto Medium"/>
              <a:cs typeface="Calibri" panose="020F0502020204030204" pitchFamily="34" charset="0"/>
              <a:sym typeface="Roboto Medium"/>
            </a:endParaRPr>
          </a:p>
        </p:txBody>
      </p:sp>
      <p:sp>
        <p:nvSpPr>
          <p:cNvPr id="128" name="Google Shape;128;p29"/>
          <p:cNvSpPr txBox="1"/>
          <p:nvPr/>
        </p:nvSpPr>
        <p:spPr>
          <a:xfrm>
            <a:off x="3119913" y="1157745"/>
            <a:ext cx="1384800" cy="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dirty="0">
                <a:latin typeface="Calibri" panose="020F0502020204030204" pitchFamily="34" charset="0"/>
                <a:ea typeface="Fira Sans Condensed SemiBold"/>
                <a:cs typeface="Calibri" panose="020F0502020204030204" pitchFamily="34" charset="0"/>
                <a:sym typeface="Fira Sans Condensed SemiBold"/>
              </a:rPr>
              <a:t>Habilidades</a:t>
            </a:r>
            <a:endParaRPr sz="1600" b="1" dirty="0">
              <a:latin typeface="Calibri" panose="020F0502020204030204" pitchFamily="34" charset="0"/>
              <a:ea typeface="Fira Sans Condensed SemiBold"/>
              <a:cs typeface="Calibri" panose="020F0502020204030204" pitchFamily="34" charset="0"/>
              <a:sym typeface="Fira Sans Condensed SemiBold"/>
            </a:endParaRPr>
          </a:p>
        </p:txBody>
      </p:sp>
      <p:sp>
        <p:nvSpPr>
          <p:cNvPr id="129" name="Google Shape;129;p29"/>
          <p:cNvSpPr txBox="1"/>
          <p:nvPr/>
        </p:nvSpPr>
        <p:spPr>
          <a:xfrm>
            <a:off x="3119913" y="1558109"/>
            <a:ext cx="1227900" cy="2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Redacción</a:t>
            </a:r>
            <a:endParaRPr sz="1200" dirty="0"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130" name="Google Shape;130;p29"/>
          <p:cNvSpPr txBox="1"/>
          <p:nvPr/>
        </p:nvSpPr>
        <p:spPr>
          <a:xfrm>
            <a:off x="3119913" y="1860159"/>
            <a:ext cx="1227900" cy="2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Diseño</a:t>
            </a:r>
            <a:endParaRPr sz="1200" dirty="0"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131" name="Google Shape;131;p29"/>
          <p:cNvSpPr txBox="1"/>
          <p:nvPr/>
        </p:nvSpPr>
        <p:spPr>
          <a:xfrm>
            <a:off x="3119913" y="2162209"/>
            <a:ext cx="1227900" cy="2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dirty="0"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Analítica</a:t>
            </a:r>
            <a:endParaRPr sz="1200" dirty="0"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132" name="Google Shape;132;p29"/>
          <p:cNvSpPr/>
          <p:nvPr/>
        </p:nvSpPr>
        <p:spPr>
          <a:xfrm>
            <a:off x="4242597" y="1771359"/>
            <a:ext cx="137700" cy="8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" name="Google Shape;133;p29"/>
          <p:cNvSpPr/>
          <p:nvPr/>
        </p:nvSpPr>
        <p:spPr>
          <a:xfrm>
            <a:off x="4831654" y="2073409"/>
            <a:ext cx="137700" cy="8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4" name="Google Shape;134;p29"/>
          <p:cNvSpPr/>
          <p:nvPr/>
        </p:nvSpPr>
        <p:spPr>
          <a:xfrm>
            <a:off x="4484870" y="2375434"/>
            <a:ext cx="137700" cy="88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6" name="Google Shape;146;p29"/>
          <p:cNvSpPr txBox="1"/>
          <p:nvPr/>
        </p:nvSpPr>
        <p:spPr>
          <a:xfrm>
            <a:off x="3119912" y="2968773"/>
            <a:ext cx="2308837" cy="199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latin typeface="Calibri" panose="020F0502020204030204" pitchFamily="34" charset="0"/>
                <a:ea typeface="Fira Sans Condensed SemiBold"/>
                <a:cs typeface="Calibri" panose="020F0502020204030204" pitchFamily="34" charset="0"/>
                <a:sym typeface="Fira Sans Condensed SemiBold"/>
              </a:rPr>
              <a:t>Objetivos </a:t>
            </a:r>
            <a:r>
              <a:rPr lang="es-MX" sz="1600" b="1" dirty="0">
                <a:latin typeface="Calibri" panose="020F0502020204030204" pitchFamily="34" charset="0"/>
                <a:ea typeface="Fira Sans Condensed SemiBold"/>
                <a:cs typeface="Calibri" panose="020F0502020204030204" pitchFamily="34" charset="0"/>
                <a:sym typeface="Fira Sans Condensed SemiBold"/>
              </a:rPr>
              <a:t>y sueños</a:t>
            </a:r>
            <a:endParaRPr sz="1600" b="1" dirty="0">
              <a:latin typeface="Calibri" panose="020F0502020204030204" pitchFamily="34" charset="0"/>
              <a:ea typeface="Fira Sans Condensed SemiBold"/>
              <a:cs typeface="Calibri" panose="020F0502020204030204" pitchFamily="34" charset="0"/>
              <a:sym typeface="Fira Sans Condensed SemiBold"/>
            </a:endParaRPr>
          </a:p>
        </p:txBody>
      </p:sp>
      <p:sp>
        <p:nvSpPr>
          <p:cNvPr id="147" name="Google Shape;147;p29"/>
          <p:cNvSpPr txBox="1"/>
          <p:nvPr/>
        </p:nvSpPr>
        <p:spPr>
          <a:xfrm>
            <a:off x="3130585" y="3223697"/>
            <a:ext cx="2557833" cy="1300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Realizar una maestría virtual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Hacer un tour por Europa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Ser Director de Marketing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Lorem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ipsum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dolor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sit</a:t>
            </a:r>
            <a:endParaRPr lang="es-MX" sz="1200" dirty="0">
              <a:solidFill>
                <a:schemeClr val="dk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Lorem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ipsum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dolor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sit</a:t>
            </a:r>
            <a:endParaRPr lang="es-MX" sz="1200" dirty="0">
              <a:solidFill>
                <a:schemeClr val="dk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Lorem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ipsum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dolor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sit</a:t>
            </a:r>
            <a:endParaRPr lang="es-MX" sz="1200" dirty="0">
              <a:solidFill>
                <a:schemeClr val="dk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s-MX" sz="1200" dirty="0">
              <a:solidFill>
                <a:schemeClr val="dk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156" name="Google Shape;156;p29"/>
          <p:cNvSpPr txBox="1"/>
          <p:nvPr/>
        </p:nvSpPr>
        <p:spPr>
          <a:xfrm>
            <a:off x="6211500" y="1173113"/>
            <a:ext cx="1384800" cy="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latin typeface="Calibri" panose="020F0502020204030204" pitchFamily="34" charset="0"/>
                <a:ea typeface="Fira Sans Condensed SemiBold"/>
                <a:cs typeface="Calibri" panose="020F0502020204030204" pitchFamily="34" charset="0"/>
                <a:sym typeface="Fira Sans Condensed SemiBold"/>
              </a:rPr>
              <a:t>Personalidad</a:t>
            </a:r>
            <a:endParaRPr sz="1600" b="1" dirty="0">
              <a:latin typeface="Calibri" panose="020F0502020204030204" pitchFamily="34" charset="0"/>
              <a:ea typeface="Fira Sans Condensed SemiBold"/>
              <a:cs typeface="Calibri" panose="020F0502020204030204" pitchFamily="34" charset="0"/>
              <a:sym typeface="Fira Sans Condensed SemiBold"/>
            </a:endParaRPr>
          </a:p>
        </p:txBody>
      </p:sp>
      <p:sp>
        <p:nvSpPr>
          <p:cNvPr id="157" name="Google Shape;157;p29"/>
          <p:cNvSpPr txBox="1"/>
          <p:nvPr/>
        </p:nvSpPr>
        <p:spPr>
          <a:xfrm>
            <a:off x="6266584" y="1454636"/>
            <a:ext cx="2140200" cy="2683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Lorem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ipsum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dolor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sit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amet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,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consectetur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adipiscing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elit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.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Vestibulum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vel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porta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risus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.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Cras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quis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ultricies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lacus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.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Mauris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imperdiet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vehicula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erat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et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tristique</a:t>
            </a:r>
            <a:endParaRPr lang="es-MX" sz="1200" dirty="0">
              <a:solidFill>
                <a:schemeClr val="dk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</a:endParaRPr>
          </a:p>
          <a:p>
            <a:endParaRPr lang="es-MX" sz="1200" dirty="0">
              <a:solidFill>
                <a:schemeClr val="dk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</a:endParaRPr>
          </a:p>
          <a:p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Lorem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ipsum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dolor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sit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amet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,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consectetur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adipiscing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elit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.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Vestibulum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vel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porta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risus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.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Cras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quis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ultricies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lacus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.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Mauris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imperdiet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vehicula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erat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et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tristique</a:t>
            </a:r>
            <a:endParaRPr lang="es-MX" sz="1200" dirty="0">
              <a:solidFill>
                <a:schemeClr val="dk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</a:endParaRPr>
          </a:p>
          <a:p>
            <a:endParaRPr lang="es-MX" sz="1200" dirty="0">
              <a:solidFill>
                <a:schemeClr val="dk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</a:endParaRPr>
          </a:p>
        </p:txBody>
      </p:sp>
      <p:sp>
        <p:nvSpPr>
          <p:cNvPr id="158" name="Google Shape;158;p29"/>
          <p:cNvSpPr txBox="1"/>
          <p:nvPr/>
        </p:nvSpPr>
        <p:spPr>
          <a:xfrm>
            <a:off x="699450" y="3368207"/>
            <a:ext cx="1635300" cy="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latin typeface="Calibri" panose="020F0502020204030204" pitchFamily="34" charset="0"/>
                <a:ea typeface="Roboto Medium"/>
                <a:cs typeface="Calibri" panose="020F0502020204030204" pitchFamily="34" charset="0"/>
                <a:sym typeface="Roboto Medium"/>
              </a:rPr>
              <a:t>Edad:</a:t>
            </a:r>
            <a:endParaRPr sz="1200" b="1" dirty="0">
              <a:latin typeface="Calibri" panose="020F0502020204030204" pitchFamily="34" charset="0"/>
              <a:ea typeface="Roboto Medium"/>
              <a:cs typeface="Calibri" panose="020F0502020204030204" pitchFamily="34" charset="0"/>
              <a:sym typeface="Roboto Medium"/>
            </a:endParaRPr>
          </a:p>
        </p:txBody>
      </p:sp>
      <p:sp>
        <p:nvSpPr>
          <p:cNvPr id="159" name="Google Shape;159;p29"/>
          <p:cNvSpPr txBox="1"/>
          <p:nvPr/>
        </p:nvSpPr>
        <p:spPr>
          <a:xfrm>
            <a:off x="699449" y="3848519"/>
            <a:ext cx="1533063" cy="195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b="1" dirty="0">
                <a:latin typeface="Calibri" panose="020F0502020204030204" pitchFamily="34" charset="0"/>
                <a:ea typeface="Roboto Medium"/>
                <a:cs typeface="Calibri" panose="020F0502020204030204" pitchFamily="34" charset="0"/>
                <a:sym typeface="Roboto Medium"/>
              </a:rPr>
              <a:t>Nivel de educación</a:t>
            </a:r>
            <a:r>
              <a:rPr lang="en" sz="1200" b="1" dirty="0">
                <a:latin typeface="Calibri" panose="020F0502020204030204" pitchFamily="34" charset="0"/>
                <a:ea typeface="Roboto Medium"/>
                <a:cs typeface="Calibri" panose="020F0502020204030204" pitchFamily="34" charset="0"/>
                <a:sym typeface="Roboto Medium"/>
              </a:rPr>
              <a:t>:</a:t>
            </a:r>
            <a:endParaRPr sz="1200" b="1" dirty="0">
              <a:latin typeface="Calibri" panose="020F0502020204030204" pitchFamily="34" charset="0"/>
              <a:ea typeface="Roboto Medium"/>
              <a:cs typeface="Calibri" panose="020F0502020204030204" pitchFamily="34" charset="0"/>
              <a:sym typeface="Roboto Medium"/>
            </a:endParaRPr>
          </a:p>
        </p:txBody>
      </p:sp>
      <p:sp>
        <p:nvSpPr>
          <p:cNvPr id="160" name="Google Shape;160;p29"/>
          <p:cNvSpPr txBox="1"/>
          <p:nvPr/>
        </p:nvSpPr>
        <p:spPr>
          <a:xfrm>
            <a:off x="699450" y="4328857"/>
            <a:ext cx="1635300" cy="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b="1" dirty="0">
                <a:latin typeface="Calibri" panose="020F0502020204030204" pitchFamily="34" charset="0"/>
                <a:ea typeface="Roboto Medium"/>
                <a:cs typeface="Calibri" panose="020F0502020204030204" pitchFamily="34" charset="0"/>
                <a:sym typeface="Roboto Medium"/>
              </a:rPr>
              <a:t>Ocupación:</a:t>
            </a:r>
            <a:endParaRPr sz="1200" b="1" dirty="0">
              <a:latin typeface="Calibri" panose="020F0502020204030204" pitchFamily="34" charset="0"/>
              <a:ea typeface="Roboto Medium"/>
              <a:cs typeface="Calibri" panose="020F0502020204030204" pitchFamily="34" charset="0"/>
              <a:sym typeface="Roboto Medium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5EAC679-16A6-437C-9E00-AA6DF9EAAC86}"/>
              </a:ext>
            </a:extLst>
          </p:cNvPr>
          <p:cNvSpPr/>
          <p:nvPr/>
        </p:nvSpPr>
        <p:spPr>
          <a:xfrm>
            <a:off x="2978525" y="1093170"/>
            <a:ext cx="2885275" cy="15933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288B32E5-B954-458D-BE88-B0CEEA97C406}"/>
              </a:ext>
            </a:extLst>
          </p:cNvPr>
          <p:cNvSpPr/>
          <p:nvPr/>
        </p:nvSpPr>
        <p:spPr>
          <a:xfrm>
            <a:off x="2978524" y="2840470"/>
            <a:ext cx="2885275" cy="19661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 descr="Hombre - Iconos gratis de personas">
            <a:extLst>
              <a:ext uri="{FF2B5EF4-FFF2-40B4-BE49-F238E27FC236}">
                <a16:creationId xmlns:a16="http://schemas.microsoft.com/office/drawing/2014/main" id="{C9028CDB-9D68-4A8F-86D3-A40ABDF11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82" y="1198852"/>
            <a:ext cx="1564312" cy="156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"/>
          <p:cNvSpPr/>
          <p:nvPr/>
        </p:nvSpPr>
        <p:spPr>
          <a:xfrm>
            <a:off x="4704000" y="979082"/>
            <a:ext cx="3982800" cy="1580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30"/>
          <p:cNvSpPr/>
          <p:nvPr/>
        </p:nvSpPr>
        <p:spPr>
          <a:xfrm>
            <a:off x="4704000" y="2648296"/>
            <a:ext cx="3982800" cy="222576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30"/>
          <p:cNvSpPr txBox="1">
            <a:spLocks noGrp="1"/>
          </p:cNvSpPr>
          <p:nvPr>
            <p:ph type="title"/>
          </p:nvPr>
        </p:nvSpPr>
        <p:spPr>
          <a:xfrm>
            <a:off x="457200" y="283879"/>
            <a:ext cx="8229600" cy="4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Buyer Persona </a:t>
            </a:r>
            <a:r>
              <a:rPr lang="es-MX" dirty="0">
                <a:latin typeface="Calibri" panose="020F0502020204030204" pitchFamily="34" charset="0"/>
                <a:cs typeface="Calibri" panose="020F0502020204030204" pitchFamily="34" charset="0"/>
              </a:rPr>
              <a:t>Opción 2</a:t>
            </a:r>
            <a:endParaRPr dirty="0"/>
          </a:p>
        </p:txBody>
      </p:sp>
      <p:sp>
        <p:nvSpPr>
          <p:cNvPr id="226" name="Google Shape;226;p30"/>
          <p:cNvSpPr txBox="1"/>
          <p:nvPr/>
        </p:nvSpPr>
        <p:spPr>
          <a:xfrm>
            <a:off x="6078329" y="2816359"/>
            <a:ext cx="1686000" cy="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latin typeface="Calibri" panose="020F0502020204030204" pitchFamily="34" charset="0"/>
                <a:cs typeface="Calibri" panose="020F0502020204030204" pitchFamily="34" charset="0"/>
                <a:sym typeface="Fira Sans Condensed SemiBold"/>
              </a:rPr>
              <a:t>Personalidad</a:t>
            </a:r>
            <a:endParaRPr sz="1800" b="1" dirty="0">
              <a:latin typeface="Calibri" panose="020F0502020204030204" pitchFamily="34" charset="0"/>
              <a:cs typeface="Calibri" panose="020F0502020204030204" pitchFamily="34" charset="0"/>
              <a:sym typeface="Fira Sans Condensed SemiBold"/>
            </a:endParaRPr>
          </a:p>
        </p:txBody>
      </p:sp>
      <p:sp>
        <p:nvSpPr>
          <p:cNvPr id="165" name="Google Shape;165;p30"/>
          <p:cNvSpPr/>
          <p:nvPr/>
        </p:nvSpPr>
        <p:spPr>
          <a:xfrm>
            <a:off x="3337451" y="1597204"/>
            <a:ext cx="2469300" cy="2469300"/>
          </a:xfrm>
          <a:prstGeom prst="ellipse">
            <a:avLst/>
          </a:prstGeom>
          <a:solidFill>
            <a:srgbClr val="FFC0B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65;p30">
            <a:extLst>
              <a:ext uri="{FF2B5EF4-FFF2-40B4-BE49-F238E27FC236}">
                <a16:creationId xmlns:a16="http://schemas.microsoft.com/office/drawing/2014/main" id="{1929479A-CB1D-45AE-A73E-6BDFB18D25F4}"/>
              </a:ext>
            </a:extLst>
          </p:cNvPr>
          <p:cNvSpPr/>
          <p:nvPr/>
        </p:nvSpPr>
        <p:spPr>
          <a:xfrm>
            <a:off x="3714178" y="1951658"/>
            <a:ext cx="1731698" cy="1731698"/>
          </a:xfrm>
          <a:prstGeom prst="ellipse">
            <a:avLst/>
          </a:prstGeom>
          <a:solidFill>
            <a:schemeClr val="bg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0" name="Picture 2" descr="Mujer - Iconos gratis de personas">
            <a:extLst>
              <a:ext uri="{FF2B5EF4-FFF2-40B4-BE49-F238E27FC236}">
                <a16:creationId xmlns:a16="http://schemas.microsoft.com/office/drawing/2014/main" id="{0B2D3ADA-988E-444C-9800-BB55722C6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640" y="2110684"/>
            <a:ext cx="1288720" cy="128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Google Shape;342;p33">
            <a:extLst>
              <a:ext uri="{FF2B5EF4-FFF2-40B4-BE49-F238E27FC236}">
                <a16:creationId xmlns:a16="http://schemas.microsoft.com/office/drawing/2014/main" id="{465AC9FC-2394-4628-BC90-77444981CCC5}"/>
              </a:ext>
            </a:extLst>
          </p:cNvPr>
          <p:cNvSpPr/>
          <p:nvPr/>
        </p:nvSpPr>
        <p:spPr>
          <a:xfrm>
            <a:off x="891844" y="1555850"/>
            <a:ext cx="1986600" cy="4617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343;p33">
            <a:extLst>
              <a:ext uri="{FF2B5EF4-FFF2-40B4-BE49-F238E27FC236}">
                <a16:creationId xmlns:a16="http://schemas.microsoft.com/office/drawing/2014/main" id="{1F396E60-29DB-437A-A901-31C42BE04AA2}"/>
              </a:ext>
            </a:extLst>
          </p:cNvPr>
          <p:cNvSpPr/>
          <p:nvPr/>
        </p:nvSpPr>
        <p:spPr>
          <a:xfrm>
            <a:off x="891844" y="2145300"/>
            <a:ext cx="1986600" cy="4617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344;p33">
            <a:extLst>
              <a:ext uri="{FF2B5EF4-FFF2-40B4-BE49-F238E27FC236}">
                <a16:creationId xmlns:a16="http://schemas.microsoft.com/office/drawing/2014/main" id="{E9CD5F69-62B7-4599-9A96-9A468A95FBFD}"/>
              </a:ext>
            </a:extLst>
          </p:cNvPr>
          <p:cNvSpPr/>
          <p:nvPr/>
        </p:nvSpPr>
        <p:spPr>
          <a:xfrm>
            <a:off x="891844" y="2747775"/>
            <a:ext cx="1986600" cy="4617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345;p33">
            <a:extLst>
              <a:ext uri="{FF2B5EF4-FFF2-40B4-BE49-F238E27FC236}">
                <a16:creationId xmlns:a16="http://schemas.microsoft.com/office/drawing/2014/main" id="{8F3FCC9C-2BBA-4870-B720-C7A5382F39D5}"/>
              </a:ext>
            </a:extLst>
          </p:cNvPr>
          <p:cNvSpPr/>
          <p:nvPr/>
        </p:nvSpPr>
        <p:spPr>
          <a:xfrm>
            <a:off x="891844" y="3350250"/>
            <a:ext cx="1986600" cy="4617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346;p33">
            <a:extLst>
              <a:ext uri="{FF2B5EF4-FFF2-40B4-BE49-F238E27FC236}">
                <a16:creationId xmlns:a16="http://schemas.microsoft.com/office/drawing/2014/main" id="{6422AC62-5538-4D88-ABF8-5BFF566FE979}"/>
              </a:ext>
            </a:extLst>
          </p:cNvPr>
          <p:cNvSpPr/>
          <p:nvPr/>
        </p:nvSpPr>
        <p:spPr>
          <a:xfrm>
            <a:off x="891844" y="3958575"/>
            <a:ext cx="1986600" cy="4617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348;p33">
            <a:extLst>
              <a:ext uri="{FF2B5EF4-FFF2-40B4-BE49-F238E27FC236}">
                <a16:creationId xmlns:a16="http://schemas.microsoft.com/office/drawing/2014/main" id="{5F38E8EE-28BF-4D96-9516-975122F3EFFD}"/>
              </a:ext>
            </a:extLst>
          </p:cNvPr>
          <p:cNvSpPr txBox="1"/>
          <p:nvPr/>
        </p:nvSpPr>
        <p:spPr>
          <a:xfrm>
            <a:off x="1438667" y="1610050"/>
            <a:ext cx="1332000" cy="3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dirty="0">
                <a:solidFill>
                  <a:srgbClr val="000000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Edad</a:t>
            </a:r>
            <a:endParaRPr sz="1200" dirty="0">
              <a:solidFill>
                <a:srgbClr val="000000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89" name="Google Shape;349;p33">
            <a:extLst>
              <a:ext uri="{FF2B5EF4-FFF2-40B4-BE49-F238E27FC236}">
                <a16:creationId xmlns:a16="http://schemas.microsoft.com/office/drawing/2014/main" id="{3406ED3E-F5FC-4295-A7F0-B91C2B002FA1}"/>
              </a:ext>
            </a:extLst>
          </p:cNvPr>
          <p:cNvSpPr txBox="1"/>
          <p:nvPr/>
        </p:nvSpPr>
        <p:spPr>
          <a:xfrm>
            <a:off x="1438667" y="2215276"/>
            <a:ext cx="13320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dirty="0">
                <a:solidFill>
                  <a:srgbClr val="000000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Ocupación</a:t>
            </a:r>
            <a:endParaRPr sz="1200" dirty="0">
              <a:solidFill>
                <a:srgbClr val="000000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90" name="Google Shape;350;p33">
            <a:extLst>
              <a:ext uri="{FF2B5EF4-FFF2-40B4-BE49-F238E27FC236}">
                <a16:creationId xmlns:a16="http://schemas.microsoft.com/office/drawing/2014/main" id="{72A8CF89-487B-4DE6-AD24-C6B72FE7323C}"/>
              </a:ext>
            </a:extLst>
          </p:cNvPr>
          <p:cNvSpPr txBox="1"/>
          <p:nvPr/>
        </p:nvSpPr>
        <p:spPr>
          <a:xfrm>
            <a:off x="1438667" y="2817952"/>
            <a:ext cx="13320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dirty="0">
                <a:solidFill>
                  <a:srgbClr val="000000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Ubicación</a:t>
            </a:r>
            <a:endParaRPr sz="1200" dirty="0">
              <a:solidFill>
                <a:srgbClr val="000000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91" name="Google Shape;351;p33">
            <a:extLst>
              <a:ext uri="{FF2B5EF4-FFF2-40B4-BE49-F238E27FC236}">
                <a16:creationId xmlns:a16="http://schemas.microsoft.com/office/drawing/2014/main" id="{69816286-8658-4CB0-B42F-250B8DDDEE6D}"/>
              </a:ext>
            </a:extLst>
          </p:cNvPr>
          <p:cNvSpPr txBox="1"/>
          <p:nvPr/>
        </p:nvSpPr>
        <p:spPr>
          <a:xfrm>
            <a:off x="1438667" y="3421879"/>
            <a:ext cx="1332000" cy="3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Estado civil </a:t>
            </a:r>
            <a:endParaRPr sz="1200" dirty="0">
              <a:solidFill>
                <a:srgbClr val="000000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92" name="Google Shape;352;p33">
            <a:extLst>
              <a:ext uri="{FF2B5EF4-FFF2-40B4-BE49-F238E27FC236}">
                <a16:creationId xmlns:a16="http://schemas.microsoft.com/office/drawing/2014/main" id="{000ECA0B-220A-4112-B799-2BDF4428F45C}"/>
              </a:ext>
            </a:extLst>
          </p:cNvPr>
          <p:cNvSpPr txBox="1"/>
          <p:nvPr/>
        </p:nvSpPr>
        <p:spPr>
          <a:xfrm>
            <a:off x="1438667" y="4047724"/>
            <a:ext cx="1332000" cy="3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Salario mensual</a:t>
            </a:r>
            <a:endParaRPr sz="1200" dirty="0">
              <a:solidFill>
                <a:srgbClr val="000000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grpSp>
        <p:nvGrpSpPr>
          <p:cNvPr id="93" name="Google Shape;357;p33">
            <a:extLst>
              <a:ext uri="{FF2B5EF4-FFF2-40B4-BE49-F238E27FC236}">
                <a16:creationId xmlns:a16="http://schemas.microsoft.com/office/drawing/2014/main" id="{26F80B8F-7EC0-4F35-BF03-92BC1D3CB831}"/>
              </a:ext>
            </a:extLst>
          </p:cNvPr>
          <p:cNvGrpSpPr/>
          <p:nvPr/>
        </p:nvGrpSpPr>
        <p:grpSpPr>
          <a:xfrm>
            <a:off x="1039034" y="1624950"/>
            <a:ext cx="285223" cy="294503"/>
            <a:chOff x="1446475" y="405300"/>
            <a:chExt cx="1151950" cy="1188950"/>
          </a:xfrm>
        </p:grpSpPr>
        <p:sp>
          <p:nvSpPr>
            <p:cNvPr id="94" name="Google Shape;358;p33">
              <a:extLst>
                <a:ext uri="{FF2B5EF4-FFF2-40B4-BE49-F238E27FC236}">
                  <a16:creationId xmlns:a16="http://schemas.microsoft.com/office/drawing/2014/main" id="{39B00916-F877-4497-A57D-EAD6B3235D15}"/>
                </a:ext>
              </a:extLst>
            </p:cNvPr>
            <p:cNvSpPr/>
            <p:nvPr/>
          </p:nvSpPr>
          <p:spPr>
            <a:xfrm>
              <a:off x="1967225" y="809025"/>
              <a:ext cx="97275" cy="114475"/>
            </a:xfrm>
            <a:custGeom>
              <a:avLst/>
              <a:gdLst/>
              <a:ahLst/>
              <a:cxnLst/>
              <a:rect l="l" t="t" r="r" b="b"/>
              <a:pathLst>
                <a:path w="3891" h="4579" extrusionOk="0">
                  <a:moveTo>
                    <a:pt x="1650" y="1"/>
                  </a:moveTo>
                  <a:cubicBezTo>
                    <a:pt x="1401" y="1"/>
                    <a:pt x="1159" y="135"/>
                    <a:pt x="1033" y="371"/>
                  </a:cubicBezTo>
                  <a:cubicBezTo>
                    <a:pt x="924" y="571"/>
                    <a:pt x="0" y="2365"/>
                    <a:pt x="775" y="3603"/>
                  </a:cubicBezTo>
                  <a:cubicBezTo>
                    <a:pt x="1180" y="4251"/>
                    <a:pt x="1915" y="4578"/>
                    <a:pt x="2962" y="4578"/>
                  </a:cubicBezTo>
                  <a:cubicBezTo>
                    <a:pt x="3035" y="4578"/>
                    <a:pt x="3108" y="4577"/>
                    <a:pt x="3184" y="4573"/>
                  </a:cubicBezTo>
                  <a:cubicBezTo>
                    <a:pt x="3578" y="4567"/>
                    <a:pt x="3890" y="4237"/>
                    <a:pt x="3874" y="3843"/>
                  </a:cubicBezTo>
                  <a:cubicBezTo>
                    <a:pt x="3858" y="3467"/>
                    <a:pt x="3547" y="3173"/>
                    <a:pt x="3176" y="3173"/>
                  </a:cubicBezTo>
                  <a:cubicBezTo>
                    <a:pt x="3159" y="3173"/>
                    <a:pt x="3143" y="3174"/>
                    <a:pt x="3126" y="3175"/>
                  </a:cubicBezTo>
                  <a:cubicBezTo>
                    <a:pt x="3077" y="3177"/>
                    <a:pt x="3023" y="3178"/>
                    <a:pt x="2966" y="3178"/>
                  </a:cubicBezTo>
                  <a:cubicBezTo>
                    <a:pt x="2611" y="3178"/>
                    <a:pt x="2128" y="3125"/>
                    <a:pt x="1963" y="2861"/>
                  </a:cubicBezTo>
                  <a:cubicBezTo>
                    <a:pt x="1716" y="2468"/>
                    <a:pt x="1998" y="1538"/>
                    <a:pt x="2267" y="1032"/>
                  </a:cubicBezTo>
                  <a:cubicBezTo>
                    <a:pt x="2449" y="691"/>
                    <a:pt x="2322" y="267"/>
                    <a:pt x="1981" y="85"/>
                  </a:cubicBezTo>
                  <a:cubicBezTo>
                    <a:pt x="1875" y="28"/>
                    <a:pt x="1762" y="1"/>
                    <a:pt x="16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59;p33">
              <a:extLst>
                <a:ext uri="{FF2B5EF4-FFF2-40B4-BE49-F238E27FC236}">
                  <a16:creationId xmlns:a16="http://schemas.microsoft.com/office/drawing/2014/main" id="{E154A9B4-C030-441F-8E79-552096F9FF97}"/>
                </a:ext>
              </a:extLst>
            </p:cNvPr>
            <p:cNvSpPr/>
            <p:nvPr/>
          </p:nvSpPr>
          <p:spPr>
            <a:xfrm>
              <a:off x="1883550" y="765950"/>
              <a:ext cx="57900" cy="71875"/>
            </a:xfrm>
            <a:custGeom>
              <a:avLst/>
              <a:gdLst/>
              <a:ahLst/>
              <a:cxnLst/>
              <a:rect l="l" t="t" r="r" b="b"/>
              <a:pathLst>
                <a:path w="2316" h="2875" extrusionOk="0">
                  <a:moveTo>
                    <a:pt x="1158" y="1"/>
                  </a:moveTo>
                  <a:cubicBezTo>
                    <a:pt x="509" y="1"/>
                    <a:pt x="0" y="632"/>
                    <a:pt x="0" y="1438"/>
                  </a:cubicBezTo>
                  <a:cubicBezTo>
                    <a:pt x="0" y="2243"/>
                    <a:pt x="509" y="2874"/>
                    <a:pt x="1158" y="2874"/>
                  </a:cubicBezTo>
                  <a:cubicBezTo>
                    <a:pt x="1807" y="2874"/>
                    <a:pt x="2315" y="2243"/>
                    <a:pt x="2315" y="1438"/>
                  </a:cubicBezTo>
                  <a:cubicBezTo>
                    <a:pt x="2315" y="632"/>
                    <a:pt x="1807" y="1"/>
                    <a:pt x="11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0;p33">
              <a:extLst>
                <a:ext uri="{FF2B5EF4-FFF2-40B4-BE49-F238E27FC236}">
                  <a16:creationId xmlns:a16="http://schemas.microsoft.com/office/drawing/2014/main" id="{EE718626-4841-4DDF-A78D-88AA6F39B76C}"/>
                </a:ext>
              </a:extLst>
            </p:cNvPr>
            <p:cNvSpPr/>
            <p:nvPr/>
          </p:nvSpPr>
          <p:spPr>
            <a:xfrm>
              <a:off x="2103425" y="765950"/>
              <a:ext cx="57925" cy="71875"/>
            </a:xfrm>
            <a:custGeom>
              <a:avLst/>
              <a:gdLst/>
              <a:ahLst/>
              <a:cxnLst/>
              <a:rect l="l" t="t" r="r" b="b"/>
              <a:pathLst>
                <a:path w="2317" h="2875" extrusionOk="0">
                  <a:moveTo>
                    <a:pt x="1159" y="1"/>
                  </a:moveTo>
                  <a:cubicBezTo>
                    <a:pt x="509" y="1"/>
                    <a:pt x="0" y="632"/>
                    <a:pt x="0" y="1438"/>
                  </a:cubicBezTo>
                  <a:cubicBezTo>
                    <a:pt x="0" y="2243"/>
                    <a:pt x="509" y="2874"/>
                    <a:pt x="1159" y="2874"/>
                  </a:cubicBezTo>
                  <a:cubicBezTo>
                    <a:pt x="1808" y="2874"/>
                    <a:pt x="2317" y="2243"/>
                    <a:pt x="2317" y="1438"/>
                  </a:cubicBezTo>
                  <a:cubicBezTo>
                    <a:pt x="2317" y="632"/>
                    <a:pt x="1808" y="1"/>
                    <a:pt x="11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1;p33">
              <a:extLst>
                <a:ext uri="{FF2B5EF4-FFF2-40B4-BE49-F238E27FC236}">
                  <a16:creationId xmlns:a16="http://schemas.microsoft.com/office/drawing/2014/main" id="{64F229A8-99FA-4946-9546-70D26FA6632D}"/>
                </a:ext>
              </a:extLst>
            </p:cNvPr>
            <p:cNvSpPr/>
            <p:nvPr/>
          </p:nvSpPr>
          <p:spPr>
            <a:xfrm>
              <a:off x="1920575" y="939950"/>
              <a:ext cx="203875" cy="80475"/>
            </a:xfrm>
            <a:custGeom>
              <a:avLst/>
              <a:gdLst/>
              <a:ahLst/>
              <a:cxnLst/>
              <a:rect l="l" t="t" r="r" b="b"/>
              <a:pathLst>
                <a:path w="8155" h="3219" extrusionOk="0">
                  <a:moveTo>
                    <a:pt x="7357" y="0"/>
                  </a:moveTo>
                  <a:cubicBezTo>
                    <a:pt x="7127" y="0"/>
                    <a:pt x="6902" y="113"/>
                    <a:pt x="6767" y="321"/>
                  </a:cubicBezTo>
                  <a:cubicBezTo>
                    <a:pt x="6758" y="336"/>
                    <a:pt x="5766" y="1819"/>
                    <a:pt x="4075" y="1819"/>
                  </a:cubicBezTo>
                  <a:cubicBezTo>
                    <a:pt x="2404" y="1819"/>
                    <a:pt x="1391" y="335"/>
                    <a:pt x="1383" y="321"/>
                  </a:cubicBezTo>
                  <a:cubicBezTo>
                    <a:pt x="1248" y="116"/>
                    <a:pt x="1025" y="5"/>
                    <a:pt x="797" y="5"/>
                  </a:cubicBezTo>
                  <a:cubicBezTo>
                    <a:pt x="665" y="5"/>
                    <a:pt x="532" y="42"/>
                    <a:pt x="413" y="120"/>
                  </a:cubicBezTo>
                  <a:cubicBezTo>
                    <a:pt x="90" y="332"/>
                    <a:pt x="0" y="766"/>
                    <a:pt x="211" y="1089"/>
                  </a:cubicBezTo>
                  <a:cubicBezTo>
                    <a:pt x="268" y="1176"/>
                    <a:pt x="1637" y="3219"/>
                    <a:pt x="4075" y="3219"/>
                  </a:cubicBezTo>
                  <a:cubicBezTo>
                    <a:pt x="6513" y="3219"/>
                    <a:pt x="7881" y="1176"/>
                    <a:pt x="7939" y="1089"/>
                  </a:cubicBezTo>
                  <a:cubicBezTo>
                    <a:pt x="8154" y="766"/>
                    <a:pt x="8066" y="329"/>
                    <a:pt x="7740" y="115"/>
                  </a:cubicBezTo>
                  <a:cubicBezTo>
                    <a:pt x="7622" y="37"/>
                    <a:pt x="7489" y="0"/>
                    <a:pt x="73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62;p33">
              <a:extLst>
                <a:ext uri="{FF2B5EF4-FFF2-40B4-BE49-F238E27FC236}">
                  <a16:creationId xmlns:a16="http://schemas.microsoft.com/office/drawing/2014/main" id="{BEB88F69-91DB-40EA-B391-3B080C09E050}"/>
                </a:ext>
              </a:extLst>
            </p:cNvPr>
            <p:cNvSpPr/>
            <p:nvPr/>
          </p:nvSpPr>
          <p:spPr>
            <a:xfrm>
              <a:off x="1744050" y="1353900"/>
              <a:ext cx="854375" cy="240325"/>
            </a:xfrm>
            <a:custGeom>
              <a:avLst/>
              <a:gdLst/>
              <a:ahLst/>
              <a:cxnLst/>
              <a:rect l="l" t="t" r="r" b="b"/>
              <a:pathLst>
                <a:path w="34175" h="9613" extrusionOk="0">
                  <a:moveTo>
                    <a:pt x="29015" y="1"/>
                  </a:moveTo>
                  <a:cubicBezTo>
                    <a:pt x="28783" y="1"/>
                    <a:pt x="28557" y="116"/>
                    <a:pt x="28424" y="325"/>
                  </a:cubicBezTo>
                  <a:cubicBezTo>
                    <a:pt x="28216" y="651"/>
                    <a:pt x="28312" y="1084"/>
                    <a:pt x="28638" y="1292"/>
                  </a:cubicBezTo>
                  <a:cubicBezTo>
                    <a:pt x="29309" y="1719"/>
                    <a:pt x="29808" y="2064"/>
                    <a:pt x="30121" y="2317"/>
                  </a:cubicBezTo>
                  <a:cubicBezTo>
                    <a:pt x="31859" y="3723"/>
                    <a:pt x="32472" y="6794"/>
                    <a:pt x="32668" y="8213"/>
                  </a:cubicBezTo>
                  <a:lnTo>
                    <a:pt x="701" y="8213"/>
                  </a:lnTo>
                  <a:cubicBezTo>
                    <a:pt x="314" y="8213"/>
                    <a:pt x="1" y="8526"/>
                    <a:pt x="1" y="8913"/>
                  </a:cubicBezTo>
                  <a:cubicBezTo>
                    <a:pt x="1" y="9298"/>
                    <a:pt x="314" y="9612"/>
                    <a:pt x="701" y="9612"/>
                  </a:cubicBezTo>
                  <a:lnTo>
                    <a:pt x="33450" y="9612"/>
                  </a:lnTo>
                  <a:cubicBezTo>
                    <a:pt x="33848" y="9612"/>
                    <a:pt x="34174" y="9265"/>
                    <a:pt x="34148" y="8867"/>
                  </a:cubicBezTo>
                  <a:cubicBezTo>
                    <a:pt x="34134" y="8648"/>
                    <a:pt x="33771" y="3468"/>
                    <a:pt x="31001" y="1229"/>
                  </a:cubicBezTo>
                  <a:cubicBezTo>
                    <a:pt x="30642" y="937"/>
                    <a:pt x="30114" y="572"/>
                    <a:pt x="29391" y="111"/>
                  </a:cubicBezTo>
                  <a:cubicBezTo>
                    <a:pt x="29274" y="36"/>
                    <a:pt x="29144" y="1"/>
                    <a:pt x="290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63;p33">
              <a:extLst>
                <a:ext uri="{FF2B5EF4-FFF2-40B4-BE49-F238E27FC236}">
                  <a16:creationId xmlns:a16="http://schemas.microsoft.com/office/drawing/2014/main" id="{38C51937-7C8A-4DBB-B474-494202F1BE1C}"/>
                </a:ext>
              </a:extLst>
            </p:cNvPr>
            <p:cNvSpPr/>
            <p:nvPr/>
          </p:nvSpPr>
          <p:spPr>
            <a:xfrm>
              <a:off x="1446475" y="405300"/>
              <a:ext cx="982550" cy="1188950"/>
            </a:xfrm>
            <a:custGeom>
              <a:avLst/>
              <a:gdLst/>
              <a:ahLst/>
              <a:cxnLst/>
              <a:rect l="l" t="t" r="r" b="b"/>
              <a:pathLst>
                <a:path w="39302" h="47558" extrusionOk="0">
                  <a:moveTo>
                    <a:pt x="24825" y="9567"/>
                  </a:moveTo>
                  <a:cubicBezTo>
                    <a:pt x="26911" y="13065"/>
                    <a:pt x="29791" y="14586"/>
                    <a:pt x="30909" y="15071"/>
                  </a:cubicBezTo>
                  <a:cubicBezTo>
                    <a:pt x="30938" y="16760"/>
                    <a:pt x="30819" y="22888"/>
                    <a:pt x="27799" y="26079"/>
                  </a:cubicBezTo>
                  <a:cubicBezTo>
                    <a:pt x="26556" y="27392"/>
                    <a:pt x="24940" y="28053"/>
                    <a:pt x="22989" y="28053"/>
                  </a:cubicBezTo>
                  <a:cubicBezTo>
                    <a:pt x="22985" y="28053"/>
                    <a:pt x="22981" y="28053"/>
                    <a:pt x="22977" y="28053"/>
                  </a:cubicBezTo>
                  <a:cubicBezTo>
                    <a:pt x="21024" y="28046"/>
                    <a:pt x="19405" y="27372"/>
                    <a:pt x="18170" y="26047"/>
                  </a:cubicBezTo>
                  <a:cubicBezTo>
                    <a:pt x="15200" y="22866"/>
                    <a:pt x="15093" y="16824"/>
                    <a:pt x="15131" y="15068"/>
                  </a:cubicBezTo>
                  <a:cubicBezTo>
                    <a:pt x="20257" y="13568"/>
                    <a:pt x="23496" y="10862"/>
                    <a:pt x="24825" y="9567"/>
                  </a:cubicBezTo>
                  <a:close/>
                  <a:moveTo>
                    <a:pt x="26997" y="28468"/>
                  </a:moveTo>
                  <a:lnTo>
                    <a:pt x="26997" y="31081"/>
                  </a:lnTo>
                  <a:lnTo>
                    <a:pt x="23742" y="37415"/>
                  </a:lnTo>
                  <a:cubicBezTo>
                    <a:pt x="23598" y="37697"/>
                    <a:pt x="23318" y="37838"/>
                    <a:pt x="23039" y="37838"/>
                  </a:cubicBezTo>
                  <a:cubicBezTo>
                    <a:pt x="22759" y="37838"/>
                    <a:pt x="22480" y="37697"/>
                    <a:pt x="22335" y="37415"/>
                  </a:cubicBezTo>
                  <a:lnTo>
                    <a:pt x="19081" y="31081"/>
                  </a:lnTo>
                  <a:lnTo>
                    <a:pt x="19081" y="28513"/>
                  </a:lnTo>
                  <a:cubicBezTo>
                    <a:pt x="20220" y="29132"/>
                    <a:pt x="21521" y="29448"/>
                    <a:pt x="22973" y="29452"/>
                  </a:cubicBezTo>
                  <a:lnTo>
                    <a:pt x="23006" y="29452"/>
                  </a:lnTo>
                  <a:cubicBezTo>
                    <a:pt x="24498" y="29452"/>
                    <a:pt x="25832" y="29120"/>
                    <a:pt x="26997" y="28468"/>
                  </a:cubicBezTo>
                  <a:close/>
                  <a:moveTo>
                    <a:pt x="22992" y="0"/>
                  </a:moveTo>
                  <a:cubicBezTo>
                    <a:pt x="19391" y="0"/>
                    <a:pt x="16389" y="1108"/>
                    <a:pt x="14070" y="3292"/>
                  </a:cubicBezTo>
                  <a:cubicBezTo>
                    <a:pt x="12079" y="5168"/>
                    <a:pt x="10579" y="7857"/>
                    <a:pt x="9609" y="11283"/>
                  </a:cubicBezTo>
                  <a:cubicBezTo>
                    <a:pt x="9495" y="11659"/>
                    <a:pt x="9710" y="12055"/>
                    <a:pt x="10089" y="12163"/>
                  </a:cubicBezTo>
                  <a:cubicBezTo>
                    <a:pt x="10152" y="12181"/>
                    <a:pt x="10216" y="12189"/>
                    <a:pt x="10279" y="12189"/>
                  </a:cubicBezTo>
                  <a:cubicBezTo>
                    <a:pt x="10589" y="12189"/>
                    <a:pt x="10875" y="11980"/>
                    <a:pt x="10956" y="11664"/>
                  </a:cubicBezTo>
                  <a:cubicBezTo>
                    <a:pt x="11856" y="8484"/>
                    <a:pt x="13226" y="6012"/>
                    <a:pt x="15029" y="4313"/>
                  </a:cubicBezTo>
                  <a:cubicBezTo>
                    <a:pt x="17080" y="2380"/>
                    <a:pt x="19758" y="1399"/>
                    <a:pt x="22991" y="1399"/>
                  </a:cubicBezTo>
                  <a:cubicBezTo>
                    <a:pt x="26691" y="1399"/>
                    <a:pt x="29660" y="2685"/>
                    <a:pt x="31815" y="5220"/>
                  </a:cubicBezTo>
                  <a:cubicBezTo>
                    <a:pt x="37842" y="12311"/>
                    <a:pt x="36448" y="27438"/>
                    <a:pt x="35365" y="34596"/>
                  </a:cubicBezTo>
                  <a:cubicBezTo>
                    <a:pt x="32366" y="32930"/>
                    <a:pt x="29417" y="31367"/>
                    <a:pt x="28396" y="30828"/>
                  </a:cubicBezTo>
                  <a:lnTo>
                    <a:pt x="28396" y="27450"/>
                  </a:lnTo>
                  <a:cubicBezTo>
                    <a:pt x="28540" y="27319"/>
                    <a:pt x="28682" y="27182"/>
                    <a:pt x="28817" y="27039"/>
                  </a:cubicBezTo>
                  <a:cubicBezTo>
                    <a:pt x="32742" y="22889"/>
                    <a:pt x="32313" y="14887"/>
                    <a:pt x="32293" y="14547"/>
                  </a:cubicBezTo>
                  <a:cubicBezTo>
                    <a:pt x="32276" y="14261"/>
                    <a:pt x="32087" y="14015"/>
                    <a:pt x="31815" y="13924"/>
                  </a:cubicBezTo>
                  <a:cubicBezTo>
                    <a:pt x="31776" y="13912"/>
                    <a:pt x="27903" y="12584"/>
                    <a:pt x="25600" y="8076"/>
                  </a:cubicBezTo>
                  <a:cubicBezTo>
                    <a:pt x="25472" y="7826"/>
                    <a:pt x="25225" y="7694"/>
                    <a:pt x="24976" y="7694"/>
                  </a:cubicBezTo>
                  <a:cubicBezTo>
                    <a:pt x="24779" y="7694"/>
                    <a:pt x="24582" y="7775"/>
                    <a:pt x="24440" y="7944"/>
                  </a:cubicBezTo>
                  <a:cubicBezTo>
                    <a:pt x="24405" y="7986"/>
                    <a:pt x="20931" y="12054"/>
                    <a:pt x="14266" y="13856"/>
                  </a:cubicBezTo>
                  <a:cubicBezTo>
                    <a:pt x="13977" y="13935"/>
                    <a:pt x="13770" y="14188"/>
                    <a:pt x="13751" y="14486"/>
                  </a:cubicBezTo>
                  <a:cubicBezTo>
                    <a:pt x="13727" y="14825"/>
                    <a:pt x="13247" y="22824"/>
                    <a:pt x="17142" y="27000"/>
                  </a:cubicBezTo>
                  <a:cubicBezTo>
                    <a:pt x="17315" y="27185"/>
                    <a:pt x="17496" y="27359"/>
                    <a:pt x="17681" y="27524"/>
                  </a:cubicBezTo>
                  <a:lnTo>
                    <a:pt x="17681" y="30828"/>
                  </a:lnTo>
                  <a:cubicBezTo>
                    <a:pt x="16638" y="31378"/>
                    <a:pt x="13657" y="32956"/>
                    <a:pt x="10623" y="34643"/>
                  </a:cubicBezTo>
                  <a:cubicBezTo>
                    <a:pt x="9882" y="29759"/>
                    <a:pt x="9031" y="21443"/>
                    <a:pt x="10343" y="14328"/>
                  </a:cubicBezTo>
                  <a:cubicBezTo>
                    <a:pt x="10412" y="13946"/>
                    <a:pt x="10161" y="13582"/>
                    <a:pt x="9781" y="13511"/>
                  </a:cubicBezTo>
                  <a:cubicBezTo>
                    <a:pt x="9738" y="13503"/>
                    <a:pt x="9695" y="13499"/>
                    <a:pt x="9653" y="13499"/>
                  </a:cubicBezTo>
                  <a:cubicBezTo>
                    <a:pt x="9321" y="13499"/>
                    <a:pt x="9027" y="13736"/>
                    <a:pt x="8966" y="14073"/>
                  </a:cubicBezTo>
                  <a:cubicBezTo>
                    <a:pt x="7569" y="21647"/>
                    <a:pt x="8549" y="30482"/>
                    <a:pt x="9321" y="35375"/>
                  </a:cubicBezTo>
                  <a:cubicBezTo>
                    <a:pt x="6677" y="36868"/>
                    <a:pt x="4200" y="38344"/>
                    <a:pt x="3174" y="39174"/>
                  </a:cubicBezTo>
                  <a:cubicBezTo>
                    <a:pt x="406" y="41412"/>
                    <a:pt x="41" y="46593"/>
                    <a:pt x="27" y="46813"/>
                  </a:cubicBezTo>
                  <a:cubicBezTo>
                    <a:pt x="1" y="47209"/>
                    <a:pt x="327" y="47557"/>
                    <a:pt x="726" y="47557"/>
                  </a:cubicBezTo>
                  <a:lnTo>
                    <a:pt x="9806" y="47557"/>
                  </a:lnTo>
                  <a:cubicBezTo>
                    <a:pt x="10191" y="47557"/>
                    <a:pt x="10505" y="47244"/>
                    <a:pt x="10505" y="46858"/>
                  </a:cubicBezTo>
                  <a:cubicBezTo>
                    <a:pt x="10505" y="46472"/>
                    <a:pt x="10191" y="46158"/>
                    <a:pt x="9806" y="46158"/>
                  </a:cubicBezTo>
                  <a:lnTo>
                    <a:pt x="9804" y="46157"/>
                  </a:lnTo>
                  <a:lnTo>
                    <a:pt x="1506" y="46157"/>
                  </a:lnTo>
                  <a:cubicBezTo>
                    <a:pt x="1703" y="44738"/>
                    <a:pt x="2316" y="41667"/>
                    <a:pt x="4054" y="40261"/>
                  </a:cubicBezTo>
                  <a:cubicBezTo>
                    <a:pt x="6204" y="38522"/>
                    <a:pt x="15564" y="33531"/>
                    <a:pt x="18081" y="32199"/>
                  </a:cubicBezTo>
                  <a:lnTo>
                    <a:pt x="21090" y="38055"/>
                  </a:lnTo>
                  <a:cubicBezTo>
                    <a:pt x="21466" y="38786"/>
                    <a:pt x="22217" y="39246"/>
                    <a:pt x="23039" y="39246"/>
                  </a:cubicBezTo>
                  <a:cubicBezTo>
                    <a:pt x="23861" y="39246"/>
                    <a:pt x="24612" y="38786"/>
                    <a:pt x="24988" y="38055"/>
                  </a:cubicBezTo>
                  <a:lnTo>
                    <a:pt x="27997" y="32199"/>
                  </a:lnTo>
                  <a:cubicBezTo>
                    <a:pt x="29703" y="33102"/>
                    <a:pt x="34553" y="35686"/>
                    <a:pt x="38166" y="37797"/>
                  </a:cubicBezTo>
                  <a:cubicBezTo>
                    <a:pt x="38274" y="37857"/>
                    <a:pt x="38390" y="37885"/>
                    <a:pt x="38505" y="37885"/>
                  </a:cubicBezTo>
                  <a:cubicBezTo>
                    <a:pt x="38746" y="37885"/>
                    <a:pt x="38980" y="37760"/>
                    <a:pt x="39110" y="37538"/>
                  </a:cubicBezTo>
                  <a:cubicBezTo>
                    <a:pt x="39302" y="37210"/>
                    <a:pt x="39197" y="36788"/>
                    <a:pt x="38873" y="36588"/>
                  </a:cubicBezTo>
                  <a:cubicBezTo>
                    <a:pt x="38174" y="36181"/>
                    <a:pt x="37429" y="35754"/>
                    <a:pt x="36670" y="35325"/>
                  </a:cubicBezTo>
                  <a:cubicBezTo>
                    <a:pt x="37267" y="31536"/>
                    <a:pt x="37894" y="26022"/>
                    <a:pt x="37683" y="20422"/>
                  </a:cubicBezTo>
                  <a:cubicBezTo>
                    <a:pt x="37409" y="13159"/>
                    <a:pt x="35794" y="7738"/>
                    <a:pt x="32883" y="4314"/>
                  </a:cubicBezTo>
                  <a:cubicBezTo>
                    <a:pt x="30450" y="1451"/>
                    <a:pt x="27122" y="0"/>
                    <a:pt x="229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" name="Google Shape;364;p33">
            <a:extLst>
              <a:ext uri="{FF2B5EF4-FFF2-40B4-BE49-F238E27FC236}">
                <a16:creationId xmlns:a16="http://schemas.microsoft.com/office/drawing/2014/main" id="{A06CE83E-6208-4896-9D70-F0A2F661AA91}"/>
              </a:ext>
            </a:extLst>
          </p:cNvPr>
          <p:cNvGrpSpPr/>
          <p:nvPr/>
        </p:nvGrpSpPr>
        <p:grpSpPr>
          <a:xfrm>
            <a:off x="1064567" y="2831199"/>
            <a:ext cx="234158" cy="325569"/>
            <a:chOff x="567225" y="581025"/>
            <a:chExt cx="640475" cy="891725"/>
          </a:xfrm>
        </p:grpSpPr>
        <p:sp>
          <p:nvSpPr>
            <p:cNvPr id="101" name="Google Shape;365;p33">
              <a:extLst>
                <a:ext uri="{FF2B5EF4-FFF2-40B4-BE49-F238E27FC236}">
                  <a16:creationId xmlns:a16="http://schemas.microsoft.com/office/drawing/2014/main" id="{54F7235A-4DCD-448B-8893-B1DAA2C7FBEF}"/>
                </a:ext>
              </a:extLst>
            </p:cNvPr>
            <p:cNvSpPr/>
            <p:nvPr/>
          </p:nvSpPr>
          <p:spPr>
            <a:xfrm>
              <a:off x="567225" y="581025"/>
              <a:ext cx="640475" cy="891725"/>
            </a:xfrm>
            <a:custGeom>
              <a:avLst/>
              <a:gdLst/>
              <a:ahLst/>
              <a:cxnLst/>
              <a:rect l="l" t="t" r="r" b="b"/>
              <a:pathLst>
                <a:path w="25619" h="35669" extrusionOk="0">
                  <a:moveTo>
                    <a:pt x="12809" y="1048"/>
                  </a:moveTo>
                  <a:cubicBezTo>
                    <a:pt x="19295" y="1048"/>
                    <a:pt x="24570" y="6323"/>
                    <a:pt x="24570" y="12809"/>
                  </a:cubicBezTo>
                  <a:cubicBezTo>
                    <a:pt x="24570" y="16580"/>
                    <a:pt x="22482" y="21565"/>
                    <a:pt x="18531" y="27227"/>
                  </a:cubicBezTo>
                  <a:lnTo>
                    <a:pt x="18531" y="27226"/>
                  </a:lnTo>
                  <a:cubicBezTo>
                    <a:pt x="16139" y="30653"/>
                    <a:pt x="13720" y="33381"/>
                    <a:pt x="12809" y="34377"/>
                  </a:cubicBezTo>
                  <a:cubicBezTo>
                    <a:pt x="11898" y="33381"/>
                    <a:pt x="9479" y="30653"/>
                    <a:pt x="7087" y="27226"/>
                  </a:cubicBezTo>
                  <a:cubicBezTo>
                    <a:pt x="3136" y="21567"/>
                    <a:pt x="1047" y="16581"/>
                    <a:pt x="1047" y="12809"/>
                  </a:cubicBezTo>
                  <a:cubicBezTo>
                    <a:pt x="1046" y="6323"/>
                    <a:pt x="6323" y="1048"/>
                    <a:pt x="12809" y="1048"/>
                  </a:cubicBezTo>
                  <a:close/>
                  <a:moveTo>
                    <a:pt x="12809" y="1"/>
                  </a:moveTo>
                  <a:cubicBezTo>
                    <a:pt x="5745" y="1"/>
                    <a:pt x="0" y="5746"/>
                    <a:pt x="0" y="12809"/>
                  </a:cubicBezTo>
                  <a:cubicBezTo>
                    <a:pt x="0" y="15049"/>
                    <a:pt x="661" y="17643"/>
                    <a:pt x="1966" y="20521"/>
                  </a:cubicBezTo>
                  <a:cubicBezTo>
                    <a:pt x="2998" y="22797"/>
                    <a:pt x="4436" y="25259"/>
                    <a:pt x="6237" y="27838"/>
                  </a:cubicBezTo>
                  <a:cubicBezTo>
                    <a:pt x="9295" y="32218"/>
                    <a:pt x="12399" y="35477"/>
                    <a:pt x="12431" y="35509"/>
                  </a:cubicBezTo>
                  <a:cubicBezTo>
                    <a:pt x="12535" y="35615"/>
                    <a:pt x="12672" y="35668"/>
                    <a:pt x="12809" y="35668"/>
                  </a:cubicBezTo>
                  <a:cubicBezTo>
                    <a:pt x="12946" y="35668"/>
                    <a:pt x="13084" y="35615"/>
                    <a:pt x="13188" y="35509"/>
                  </a:cubicBezTo>
                  <a:cubicBezTo>
                    <a:pt x="13218" y="35477"/>
                    <a:pt x="16322" y="32218"/>
                    <a:pt x="19381" y="27838"/>
                  </a:cubicBezTo>
                  <a:cubicBezTo>
                    <a:pt x="21182" y="25259"/>
                    <a:pt x="22620" y="22796"/>
                    <a:pt x="23652" y="20521"/>
                  </a:cubicBezTo>
                  <a:cubicBezTo>
                    <a:pt x="24956" y="17645"/>
                    <a:pt x="25619" y="15049"/>
                    <a:pt x="25619" y="12809"/>
                  </a:cubicBezTo>
                  <a:cubicBezTo>
                    <a:pt x="25619" y="5747"/>
                    <a:pt x="19872" y="1"/>
                    <a:pt x="128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66;p33">
              <a:extLst>
                <a:ext uri="{FF2B5EF4-FFF2-40B4-BE49-F238E27FC236}">
                  <a16:creationId xmlns:a16="http://schemas.microsoft.com/office/drawing/2014/main" id="{45BB7B33-2B5C-4AA4-BFF2-855E9E5BB906}"/>
                </a:ext>
              </a:extLst>
            </p:cNvPr>
            <p:cNvSpPr/>
            <p:nvPr/>
          </p:nvSpPr>
          <p:spPr>
            <a:xfrm>
              <a:off x="650925" y="664775"/>
              <a:ext cx="473025" cy="472975"/>
            </a:xfrm>
            <a:custGeom>
              <a:avLst/>
              <a:gdLst/>
              <a:ahLst/>
              <a:cxnLst/>
              <a:rect l="l" t="t" r="r" b="b"/>
              <a:pathLst>
                <a:path w="18921" h="18919" extrusionOk="0">
                  <a:moveTo>
                    <a:pt x="11089" y="13333"/>
                  </a:moveTo>
                  <a:cubicBezTo>
                    <a:pt x="10861" y="14041"/>
                    <a:pt x="10203" y="14520"/>
                    <a:pt x="9460" y="14520"/>
                  </a:cubicBezTo>
                  <a:cubicBezTo>
                    <a:pt x="8717" y="14520"/>
                    <a:pt x="8059" y="14041"/>
                    <a:pt x="7833" y="13333"/>
                  </a:cubicBezTo>
                  <a:close/>
                  <a:moveTo>
                    <a:pt x="15050" y="13333"/>
                  </a:moveTo>
                  <a:cubicBezTo>
                    <a:pt x="15623" y="13333"/>
                    <a:pt x="16157" y="13623"/>
                    <a:pt x="16470" y="14103"/>
                  </a:cubicBezTo>
                  <a:cubicBezTo>
                    <a:pt x="14962" y="16372"/>
                    <a:pt x="12383" y="17871"/>
                    <a:pt x="9461" y="17871"/>
                  </a:cubicBezTo>
                  <a:lnTo>
                    <a:pt x="9461" y="17871"/>
                  </a:lnTo>
                  <a:cubicBezTo>
                    <a:pt x="6733" y="17871"/>
                    <a:pt x="4303" y="16564"/>
                    <a:pt x="2766" y="14545"/>
                  </a:cubicBezTo>
                  <a:cubicBezTo>
                    <a:pt x="2965" y="13914"/>
                    <a:pt x="3551" y="13333"/>
                    <a:pt x="4400" y="13333"/>
                  </a:cubicBezTo>
                  <a:lnTo>
                    <a:pt x="6754" y="13333"/>
                  </a:lnTo>
                  <a:cubicBezTo>
                    <a:pt x="7000" y="14604"/>
                    <a:pt x="8119" y="15567"/>
                    <a:pt x="9460" y="15567"/>
                  </a:cubicBezTo>
                  <a:cubicBezTo>
                    <a:pt x="10801" y="15567"/>
                    <a:pt x="11922" y="14604"/>
                    <a:pt x="12168" y="13333"/>
                  </a:cubicBezTo>
                  <a:lnTo>
                    <a:pt x="15042" y="13333"/>
                  </a:lnTo>
                  <a:cubicBezTo>
                    <a:pt x="15045" y="13333"/>
                    <a:pt x="15048" y="13333"/>
                    <a:pt x="15050" y="13333"/>
                  </a:cubicBezTo>
                  <a:close/>
                  <a:moveTo>
                    <a:pt x="9489" y="1"/>
                  </a:moveTo>
                  <a:cubicBezTo>
                    <a:pt x="9480" y="1"/>
                    <a:pt x="9471" y="1"/>
                    <a:pt x="9461" y="1"/>
                  </a:cubicBezTo>
                  <a:cubicBezTo>
                    <a:pt x="4247" y="1"/>
                    <a:pt x="2" y="4244"/>
                    <a:pt x="2" y="9459"/>
                  </a:cubicBezTo>
                  <a:cubicBezTo>
                    <a:pt x="1" y="11415"/>
                    <a:pt x="607" y="13322"/>
                    <a:pt x="1740" y="14916"/>
                  </a:cubicBezTo>
                  <a:cubicBezTo>
                    <a:pt x="1760" y="14954"/>
                    <a:pt x="1785" y="14988"/>
                    <a:pt x="1814" y="15020"/>
                  </a:cubicBezTo>
                  <a:cubicBezTo>
                    <a:pt x="3535" y="17381"/>
                    <a:pt x="6322" y="18918"/>
                    <a:pt x="9461" y="18918"/>
                  </a:cubicBezTo>
                  <a:cubicBezTo>
                    <a:pt x="12846" y="18918"/>
                    <a:pt x="15817" y="17132"/>
                    <a:pt x="17490" y="14454"/>
                  </a:cubicBezTo>
                  <a:cubicBezTo>
                    <a:pt x="17515" y="14423"/>
                    <a:pt x="17535" y="14389"/>
                    <a:pt x="17552" y="14353"/>
                  </a:cubicBezTo>
                  <a:cubicBezTo>
                    <a:pt x="18449" y="12879"/>
                    <a:pt x="18921" y="11185"/>
                    <a:pt x="18920" y="9460"/>
                  </a:cubicBezTo>
                  <a:cubicBezTo>
                    <a:pt x="18920" y="6840"/>
                    <a:pt x="17873" y="4403"/>
                    <a:pt x="15972" y="2598"/>
                  </a:cubicBezTo>
                  <a:lnTo>
                    <a:pt x="15970" y="2598"/>
                  </a:lnTo>
                  <a:cubicBezTo>
                    <a:pt x="15869" y="2501"/>
                    <a:pt x="15739" y="2454"/>
                    <a:pt x="15610" y="2454"/>
                  </a:cubicBezTo>
                  <a:cubicBezTo>
                    <a:pt x="15471" y="2454"/>
                    <a:pt x="15333" y="2508"/>
                    <a:pt x="15230" y="2617"/>
                  </a:cubicBezTo>
                  <a:cubicBezTo>
                    <a:pt x="15031" y="2827"/>
                    <a:pt x="15039" y="3158"/>
                    <a:pt x="15249" y="3357"/>
                  </a:cubicBezTo>
                  <a:cubicBezTo>
                    <a:pt x="16940" y="4962"/>
                    <a:pt x="17871" y="7130"/>
                    <a:pt x="17871" y="9459"/>
                  </a:cubicBezTo>
                  <a:cubicBezTo>
                    <a:pt x="17873" y="10731"/>
                    <a:pt x="17584" y="11985"/>
                    <a:pt x="17029" y="13129"/>
                  </a:cubicBezTo>
                  <a:cubicBezTo>
                    <a:pt x="16519" y="12597"/>
                    <a:pt x="15814" y="12286"/>
                    <a:pt x="15042" y="12286"/>
                  </a:cubicBezTo>
                  <a:lnTo>
                    <a:pt x="4400" y="12286"/>
                  </a:lnTo>
                  <a:cubicBezTo>
                    <a:pt x="3473" y="12286"/>
                    <a:pt x="2609" y="12752"/>
                    <a:pt x="2099" y="13525"/>
                  </a:cubicBezTo>
                  <a:cubicBezTo>
                    <a:pt x="1408" y="12281"/>
                    <a:pt x="1048" y="10882"/>
                    <a:pt x="1049" y="9459"/>
                  </a:cubicBezTo>
                  <a:cubicBezTo>
                    <a:pt x="1049" y="4822"/>
                    <a:pt x="4823" y="1048"/>
                    <a:pt x="9460" y="1048"/>
                  </a:cubicBezTo>
                  <a:cubicBezTo>
                    <a:pt x="9466" y="1048"/>
                    <a:pt x="9472" y="1048"/>
                    <a:pt x="9478" y="1048"/>
                  </a:cubicBezTo>
                  <a:cubicBezTo>
                    <a:pt x="10748" y="1048"/>
                    <a:pt x="12003" y="1336"/>
                    <a:pt x="13144" y="1894"/>
                  </a:cubicBezTo>
                  <a:cubicBezTo>
                    <a:pt x="13218" y="1931"/>
                    <a:pt x="13297" y="1948"/>
                    <a:pt x="13374" y="1948"/>
                  </a:cubicBezTo>
                  <a:cubicBezTo>
                    <a:pt x="13567" y="1948"/>
                    <a:pt x="13753" y="1840"/>
                    <a:pt x="13843" y="1654"/>
                  </a:cubicBezTo>
                  <a:cubicBezTo>
                    <a:pt x="13970" y="1394"/>
                    <a:pt x="13862" y="1081"/>
                    <a:pt x="13603" y="954"/>
                  </a:cubicBezTo>
                  <a:cubicBezTo>
                    <a:pt x="12322" y="326"/>
                    <a:pt x="10915" y="1"/>
                    <a:pt x="9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67;p33">
              <a:extLst>
                <a:ext uri="{FF2B5EF4-FFF2-40B4-BE49-F238E27FC236}">
                  <a16:creationId xmlns:a16="http://schemas.microsoft.com/office/drawing/2014/main" id="{D5A4E0A7-240F-4DA5-B83C-1C3C13F764C4}"/>
                </a:ext>
              </a:extLst>
            </p:cNvPr>
            <p:cNvSpPr/>
            <p:nvPr/>
          </p:nvSpPr>
          <p:spPr>
            <a:xfrm>
              <a:off x="762675" y="720625"/>
              <a:ext cx="249575" cy="249550"/>
            </a:xfrm>
            <a:custGeom>
              <a:avLst/>
              <a:gdLst/>
              <a:ahLst/>
              <a:cxnLst/>
              <a:rect l="l" t="t" r="r" b="b"/>
              <a:pathLst>
                <a:path w="9983" h="9982" extrusionOk="0">
                  <a:moveTo>
                    <a:pt x="4990" y="1047"/>
                  </a:moveTo>
                  <a:cubicBezTo>
                    <a:pt x="7166" y="1047"/>
                    <a:pt x="8934" y="2817"/>
                    <a:pt x="8934" y="4991"/>
                  </a:cubicBezTo>
                  <a:cubicBezTo>
                    <a:pt x="8935" y="6052"/>
                    <a:pt x="8507" y="7067"/>
                    <a:pt x="7747" y="7808"/>
                  </a:cubicBezTo>
                  <a:lnTo>
                    <a:pt x="7747" y="4433"/>
                  </a:lnTo>
                  <a:cubicBezTo>
                    <a:pt x="7747" y="4141"/>
                    <a:pt x="7500" y="3911"/>
                    <a:pt x="7221" y="3911"/>
                  </a:cubicBezTo>
                  <a:cubicBezTo>
                    <a:pt x="7180" y="3911"/>
                    <a:pt x="7138" y="3916"/>
                    <a:pt x="7097" y="3926"/>
                  </a:cubicBezTo>
                  <a:lnTo>
                    <a:pt x="4990" y="4452"/>
                  </a:lnTo>
                  <a:lnTo>
                    <a:pt x="2884" y="3926"/>
                  </a:lnTo>
                  <a:cubicBezTo>
                    <a:pt x="2842" y="3916"/>
                    <a:pt x="2801" y="3911"/>
                    <a:pt x="2760" y="3911"/>
                  </a:cubicBezTo>
                  <a:cubicBezTo>
                    <a:pt x="2481" y="3911"/>
                    <a:pt x="2233" y="4141"/>
                    <a:pt x="2233" y="4433"/>
                  </a:cubicBezTo>
                  <a:lnTo>
                    <a:pt x="2233" y="7808"/>
                  </a:lnTo>
                  <a:cubicBezTo>
                    <a:pt x="1473" y="7067"/>
                    <a:pt x="1046" y="6052"/>
                    <a:pt x="1046" y="4991"/>
                  </a:cubicBezTo>
                  <a:cubicBezTo>
                    <a:pt x="1046" y="2817"/>
                    <a:pt x="2816" y="1047"/>
                    <a:pt x="4990" y="1047"/>
                  </a:cubicBezTo>
                  <a:close/>
                  <a:moveTo>
                    <a:pt x="6700" y="5104"/>
                  </a:moveTo>
                  <a:lnTo>
                    <a:pt x="6700" y="8545"/>
                  </a:lnTo>
                  <a:cubicBezTo>
                    <a:pt x="6160" y="8806"/>
                    <a:pt x="5575" y="8936"/>
                    <a:pt x="4990" y="8936"/>
                  </a:cubicBezTo>
                  <a:cubicBezTo>
                    <a:pt x="4405" y="8936"/>
                    <a:pt x="3820" y="8806"/>
                    <a:pt x="3280" y="8545"/>
                  </a:cubicBezTo>
                  <a:lnTo>
                    <a:pt x="3280" y="5104"/>
                  </a:lnTo>
                  <a:lnTo>
                    <a:pt x="4863" y="5499"/>
                  </a:lnTo>
                  <a:cubicBezTo>
                    <a:pt x="4904" y="5510"/>
                    <a:pt x="4947" y="5515"/>
                    <a:pt x="4990" y="5515"/>
                  </a:cubicBezTo>
                  <a:cubicBezTo>
                    <a:pt x="5032" y="5515"/>
                    <a:pt x="5075" y="5510"/>
                    <a:pt x="5117" y="5499"/>
                  </a:cubicBezTo>
                  <a:lnTo>
                    <a:pt x="6700" y="5104"/>
                  </a:lnTo>
                  <a:close/>
                  <a:moveTo>
                    <a:pt x="4991" y="0"/>
                  </a:moveTo>
                  <a:cubicBezTo>
                    <a:pt x="2238" y="0"/>
                    <a:pt x="1" y="2239"/>
                    <a:pt x="1" y="4991"/>
                  </a:cubicBezTo>
                  <a:cubicBezTo>
                    <a:pt x="1" y="6820"/>
                    <a:pt x="990" y="8421"/>
                    <a:pt x="2461" y="9290"/>
                  </a:cubicBezTo>
                  <a:cubicBezTo>
                    <a:pt x="2483" y="9305"/>
                    <a:pt x="2506" y="9319"/>
                    <a:pt x="2530" y="9330"/>
                  </a:cubicBezTo>
                  <a:cubicBezTo>
                    <a:pt x="3292" y="9764"/>
                    <a:pt x="4142" y="9982"/>
                    <a:pt x="4991" y="9982"/>
                  </a:cubicBezTo>
                  <a:cubicBezTo>
                    <a:pt x="5840" y="9982"/>
                    <a:pt x="6690" y="9764"/>
                    <a:pt x="7453" y="9330"/>
                  </a:cubicBezTo>
                  <a:cubicBezTo>
                    <a:pt x="7477" y="9319"/>
                    <a:pt x="7500" y="9305"/>
                    <a:pt x="7522" y="9290"/>
                  </a:cubicBezTo>
                  <a:cubicBezTo>
                    <a:pt x="8992" y="8421"/>
                    <a:pt x="9982" y="6820"/>
                    <a:pt x="9982" y="4991"/>
                  </a:cubicBezTo>
                  <a:cubicBezTo>
                    <a:pt x="9982" y="2239"/>
                    <a:pt x="7743" y="0"/>
                    <a:pt x="49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" name="Google Shape;368;p33">
            <a:extLst>
              <a:ext uri="{FF2B5EF4-FFF2-40B4-BE49-F238E27FC236}">
                <a16:creationId xmlns:a16="http://schemas.microsoft.com/office/drawing/2014/main" id="{F00CF86C-5D00-4623-9FB2-86DB38BEAE66}"/>
              </a:ext>
            </a:extLst>
          </p:cNvPr>
          <p:cNvSpPr/>
          <p:nvPr/>
        </p:nvSpPr>
        <p:spPr>
          <a:xfrm>
            <a:off x="1029995" y="2233242"/>
            <a:ext cx="303301" cy="284157"/>
          </a:xfrm>
          <a:custGeom>
            <a:avLst/>
            <a:gdLst/>
            <a:ahLst/>
            <a:cxnLst/>
            <a:rect l="l" t="t" r="r" b="b"/>
            <a:pathLst>
              <a:path w="47465" h="44469" extrusionOk="0">
                <a:moveTo>
                  <a:pt x="17413" y="8332"/>
                </a:moveTo>
                <a:lnTo>
                  <a:pt x="17413" y="9736"/>
                </a:lnTo>
                <a:lnTo>
                  <a:pt x="13200" y="9736"/>
                </a:lnTo>
                <a:lnTo>
                  <a:pt x="13200" y="8332"/>
                </a:lnTo>
                <a:close/>
                <a:moveTo>
                  <a:pt x="34264" y="8332"/>
                </a:moveTo>
                <a:lnTo>
                  <a:pt x="34264" y="9736"/>
                </a:lnTo>
                <a:lnTo>
                  <a:pt x="30051" y="9736"/>
                </a:lnTo>
                <a:lnTo>
                  <a:pt x="30051" y="8332"/>
                </a:lnTo>
                <a:close/>
                <a:moveTo>
                  <a:pt x="28413" y="1405"/>
                </a:moveTo>
                <a:cubicBezTo>
                  <a:pt x="30916" y="1405"/>
                  <a:pt x="32954" y="3441"/>
                  <a:pt x="32954" y="5945"/>
                </a:cubicBezTo>
                <a:lnTo>
                  <a:pt x="32954" y="6929"/>
                </a:lnTo>
                <a:lnTo>
                  <a:pt x="31362" y="6929"/>
                </a:lnTo>
                <a:lnTo>
                  <a:pt x="31362" y="5945"/>
                </a:lnTo>
                <a:cubicBezTo>
                  <a:pt x="31362" y="4320"/>
                  <a:pt x="30039" y="2996"/>
                  <a:pt x="28413" y="2996"/>
                </a:cubicBezTo>
                <a:lnTo>
                  <a:pt x="26858" y="2996"/>
                </a:lnTo>
                <a:cubicBezTo>
                  <a:pt x="26470" y="2996"/>
                  <a:pt x="26155" y="3311"/>
                  <a:pt x="26155" y="3698"/>
                </a:cubicBezTo>
                <a:cubicBezTo>
                  <a:pt x="26155" y="4085"/>
                  <a:pt x="26468" y="4400"/>
                  <a:pt x="26855" y="4400"/>
                </a:cubicBezTo>
                <a:cubicBezTo>
                  <a:pt x="26856" y="4400"/>
                  <a:pt x="26857" y="4400"/>
                  <a:pt x="26858" y="4400"/>
                </a:cubicBezTo>
                <a:lnTo>
                  <a:pt x="28413" y="4400"/>
                </a:lnTo>
                <a:cubicBezTo>
                  <a:pt x="29265" y="4401"/>
                  <a:pt x="29957" y="5092"/>
                  <a:pt x="29957" y="5945"/>
                </a:cubicBezTo>
                <a:lnTo>
                  <a:pt x="29957" y="6929"/>
                </a:lnTo>
                <a:lnTo>
                  <a:pt x="29350" y="6929"/>
                </a:lnTo>
                <a:cubicBezTo>
                  <a:pt x="29349" y="6929"/>
                  <a:pt x="29348" y="6929"/>
                  <a:pt x="29347" y="6929"/>
                </a:cubicBezTo>
                <a:cubicBezTo>
                  <a:pt x="28960" y="6929"/>
                  <a:pt x="28647" y="7243"/>
                  <a:pt x="28647" y="7631"/>
                </a:cubicBezTo>
                <a:lnTo>
                  <a:pt x="28647" y="9737"/>
                </a:lnTo>
                <a:lnTo>
                  <a:pt x="18818" y="9737"/>
                </a:lnTo>
                <a:lnTo>
                  <a:pt x="18818" y="7631"/>
                </a:lnTo>
                <a:cubicBezTo>
                  <a:pt x="18818" y="7243"/>
                  <a:pt x="18505" y="6929"/>
                  <a:pt x="18118" y="6929"/>
                </a:cubicBezTo>
                <a:cubicBezTo>
                  <a:pt x="18117" y="6929"/>
                  <a:pt x="18116" y="6929"/>
                  <a:pt x="18115" y="6929"/>
                </a:cubicBezTo>
                <a:lnTo>
                  <a:pt x="17507" y="6929"/>
                </a:lnTo>
                <a:lnTo>
                  <a:pt x="17507" y="5945"/>
                </a:lnTo>
                <a:cubicBezTo>
                  <a:pt x="17509" y="5092"/>
                  <a:pt x="18199" y="4401"/>
                  <a:pt x="19052" y="4401"/>
                </a:cubicBezTo>
                <a:lnTo>
                  <a:pt x="23592" y="4401"/>
                </a:lnTo>
                <a:cubicBezTo>
                  <a:pt x="23980" y="4401"/>
                  <a:pt x="24294" y="4086"/>
                  <a:pt x="24294" y="3698"/>
                </a:cubicBezTo>
                <a:cubicBezTo>
                  <a:pt x="24294" y="3311"/>
                  <a:pt x="23980" y="2996"/>
                  <a:pt x="23592" y="2996"/>
                </a:cubicBezTo>
                <a:lnTo>
                  <a:pt x="19052" y="2996"/>
                </a:lnTo>
                <a:cubicBezTo>
                  <a:pt x="17426" y="2996"/>
                  <a:pt x="16102" y="4320"/>
                  <a:pt x="16102" y="5945"/>
                </a:cubicBezTo>
                <a:lnTo>
                  <a:pt x="16102" y="6929"/>
                </a:lnTo>
                <a:lnTo>
                  <a:pt x="14511" y="6929"/>
                </a:lnTo>
                <a:lnTo>
                  <a:pt x="14510" y="5945"/>
                </a:lnTo>
                <a:cubicBezTo>
                  <a:pt x="14510" y="3441"/>
                  <a:pt x="16547" y="1405"/>
                  <a:pt x="19052" y="1405"/>
                </a:cubicBezTo>
                <a:close/>
                <a:moveTo>
                  <a:pt x="26026" y="27891"/>
                </a:moveTo>
                <a:lnTo>
                  <a:pt x="26026" y="30605"/>
                </a:lnTo>
                <a:lnTo>
                  <a:pt x="21439" y="30605"/>
                </a:lnTo>
                <a:lnTo>
                  <a:pt x="21439" y="27891"/>
                </a:lnTo>
                <a:close/>
                <a:moveTo>
                  <a:pt x="26026" y="32010"/>
                </a:moveTo>
                <a:lnTo>
                  <a:pt x="26026" y="34629"/>
                </a:lnTo>
                <a:lnTo>
                  <a:pt x="23733" y="35346"/>
                </a:lnTo>
                <a:lnTo>
                  <a:pt x="21439" y="34629"/>
                </a:lnTo>
                <a:lnTo>
                  <a:pt x="21439" y="32010"/>
                </a:lnTo>
                <a:close/>
                <a:moveTo>
                  <a:pt x="19052" y="0"/>
                </a:moveTo>
                <a:cubicBezTo>
                  <a:pt x="15774" y="0"/>
                  <a:pt x="13108" y="2668"/>
                  <a:pt x="13108" y="5945"/>
                </a:cubicBezTo>
                <a:lnTo>
                  <a:pt x="13108" y="6929"/>
                </a:lnTo>
                <a:lnTo>
                  <a:pt x="12499" y="6929"/>
                </a:lnTo>
                <a:cubicBezTo>
                  <a:pt x="12498" y="6929"/>
                  <a:pt x="12497" y="6929"/>
                  <a:pt x="12496" y="6929"/>
                </a:cubicBezTo>
                <a:cubicBezTo>
                  <a:pt x="12109" y="6929"/>
                  <a:pt x="11797" y="7243"/>
                  <a:pt x="11797" y="7631"/>
                </a:cubicBezTo>
                <a:lnTo>
                  <a:pt x="11797" y="9737"/>
                </a:lnTo>
                <a:lnTo>
                  <a:pt x="9117" y="9737"/>
                </a:lnTo>
                <a:cubicBezTo>
                  <a:pt x="8729" y="9737"/>
                  <a:pt x="8415" y="10051"/>
                  <a:pt x="8415" y="10439"/>
                </a:cubicBezTo>
                <a:cubicBezTo>
                  <a:pt x="8415" y="10827"/>
                  <a:pt x="8729" y="11141"/>
                  <a:pt x="9117" y="11141"/>
                </a:cubicBezTo>
                <a:lnTo>
                  <a:pt x="43018" y="11141"/>
                </a:lnTo>
                <a:cubicBezTo>
                  <a:pt x="44695" y="11141"/>
                  <a:pt x="46060" y="12506"/>
                  <a:pt x="46060" y="14184"/>
                </a:cubicBezTo>
                <a:lnTo>
                  <a:pt x="46060" y="20363"/>
                </a:lnTo>
                <a:cubicBezTo>
                  <a:pt x="46060" y="21813"/>
                  <a:pt x="45027" y="23069"/>
                  <a:pt x="43611" y="23346"/>
                </a:cubicBezTo>
                <a:lnTo>
                  <a:pt x="26664" y="26486"/>
                </a:lnTo>
                <a:lnTo>
                  <a:pt x="20800" y="26486"/>
                </a:lnTo>
                <a:lnTo>
                  <a:pt x="3862" y="23348"/>
                </a:lnTo>
                <a:cubicBezTo>
                  <a:pt x="2435" y="23066"/>
                  <a:pt x="1408" y="21816"/>
                  <a:pt x="1405" y="20363"/>
                </a:cubicBezTo>
                <a:lnTo>
                  <a:pt x="1405" y="14182"/>
                </a:lnTo>
                <a:cubicBezTo>
                  <a:pt x="1405" y="12506"/>
                  <a:pt x="2770" y="11141"/>
                  <a:pt x="4448" y="11141"/>
                </a:cubicBezTo>
                <a:lnTo>
                  <a:pt x="5857" y="11141"/>
                </a:lnTo>
                <a:cubicBezTo>
                  <a:pt x="6245" y="11141"/>
                  <a:pt x="6560" y="10826"/>
                  <a:pt x="6560" y="10438"/>
                </a:cubicBezTo>
                <a:cubicBezTo>
                  <a:pt x="6560" y="10051"/>
                  <a:pt x="6245" y="9736"/>
                  <a:pt x="5857" y="9736"/>
                </a:cubicBezTo>
                <a:lnTo>
                  <a:pt x="4448" y="9736"/>
                </a:lnTo>
                <a:cubicBezTo>
                  <a:pt x="1996" y="9736"/>
                  <a:pt x="0" y="11731"/>
                  <a:pt x="0" y="14182"/>
                </a:cubicBezTo>
                <a:lnTo>
                  <a:pt x="0" y="20363"/>
                </a:lnTo>
                <a:cubicBezTo>
                  <a:pt x="0" y="21834"/>
                  <a:pt x="729" y="23168"/>
                  <a:pt x="1872" y="23985"/>
                </a:cubicBezTo>
                <a:lnTo>
                  <a:pt x="1872" y="40022"/>
                </a:lnTo>
                <a:cubicBezTo>
                  <a:pt x="1872" y="42474"/>
                  <a:pt x="3868" y="44469"/>
                  <a:pt x="6320" y="44469"/>
                </a:cubicBezTo>
                <a:lnTo>
                  <a:pt x="33890" y="44469"/>
                </a:lnTo>
                <a:cubicBezTo>
                  <a:pt x="34278" y="44469"/>
                  <a:pt x="34592" y="44154"/>
                  <a:pt x="34592" y="43767"/>
                </a:cubicBezTo>
                <a:cubicBezTo>
                  <a:pt x="34592" y="43379"/>
                  <a:pt x="34278" y="43064"/>
                  <a:pt x="33890" y="43064"/>
                </a:cubicBezTo>
                <a:lnTo>
                  <a:pt x="6320" y="43064"/>
                </a:lnTo>
                <a:cubicBezTo>
                  <a:pt x="4641" y="43064"/>
                  <a:pt x="3277" y="41700"/>
                  <a:pt x="3277" y="40022"/>
                </a:cubicBezTo>
                <a:lnTo>
                  <a:pt x="3277" y="24650"/>
                </a:lnTo>
                <a:cubicBezTo>
                  <a:pt x="3383" y="24679"/>
                  <a:pt x="3491" y="24706"/>
                  <a:pt x="3598" y="24726"/>
                </a:cubicBezTo>
                <a:lnTo>
                  <a:pt x="20035" y="27772"/>
                </a:lnTo>
                <a:lnTo>
                  <a:pt x="20035" y="35146"/>
                </a:lnTo>
                <a:cubicBezTo>
                  <a:pt x="20035" y="35453"/>
                  <a:pt x="20234" y="35723"/>
                  <a:pt x="20527" y="35816"/>
                </a:cubicBezTo>
                <a:lnTo>
                  <a:pt x="23523" y="36752"/>
                </a:lnTo>
                <a:cubicBezTo>
                  <a:pt x="23591" y="36773"/>
                  <a:pt x="23662" y="36783"/>
                  <a:pt x="23732" y="36783"/>
                </a:cubicBezTo>
                <a:cubicBezTo>
                  <a:pt x="23803" y="36783"/>
                  <a:pt x="23873" y="36773"/>
                  <a:pt x="23942" y="36752"/>
                </a:cubicBezTo>
                <a:lnTo>
                  <a:pt x="26938" y="35816"/>
                </a:lnTo>
                <a:cubicBezTo>
                  <a:pt x="27231" y="35725"/>
                  <a:pt x="27430" y="35453"/>
                  <a:pt x="27430" y="35146"/>
                </a:cubicBezTo>
                <a:lnTo>
                  <a:pt x="27430" y="27774"/>
                </a:lnTo>
                <a:lnTo>
                  <a:pt x="43873" y="24726"/>
                </a:lnTo>
                <a:cubicBezTo>
                  <a:pt x="43980" y="24706"/>
                  <a:pt x="44085" y="24679"/>
                  <a:pt x="44188" y="24652"/>
                </a:cubicBezTo>
                <a:lnTo>
                  <a:pt x="44188" y="40022"/>
                </a:lnTo>
                <a:cubicBezTo>
                  <a:pt x="44188" y="41700"/>
                  <a:pt x="42823" y="43065"/>
                  <a:pt x="41145" y="43065"/>
                </a:cubicBezTo>
                <a:lnTo>
                  <a:pt x="37174" y="43065"/>
                </a:lnTo>
                <a:cubicBezTo>
                  <a:pt x="36785" y="43065"/>
                  <a:pt x="36472" y="43379"/>
                  <a:pt x="36472" y="43767"/>
                </a:cubicBezTo>
                <a:cubicBezTo>
                  <a:pt x="36472" y="44155"/>
                  <a:pt x="36785" y="44469"/>
                  <a:pt x="37174" y="44469"/>
                </a:cubicBezTo>
                <a:lnTo>
                  <a:pt x="41145" y="44469"/>
                </a:lnTo>
                <a:cubicBezTo>
                  <a:pt x="43597" y="44469"/>
                  <a:pt x="45592" y="42474"/>
                  <a:pt x="45592" y="40022"/>
                </a:cubicBezTo>
                <a:lnTo>
                  <a:pt x="45592" y="23986"/>
                </a:lnTo>
                <a:cubicBezTo>
                  <a:pt x="46734" y="23171"/>
                  <a:pt x="47465" y="21835"/>
                  <a:pt x="47465" y="20363"/>
                </a:cubicBezTo>
                <a:lnTo>
                  <a:pt x="47465" y="14184"/>
                </a:lnTo>
                <a:cubicBezTo>
                  <a:pt x="47465" y="11732"/>
                  <a:pt x="45470" y="9737"/>
                  <a:pt x="43017" y="9737"/>
                </a:cubicBezTo>
                <a:lnTo>
                  <a:pt x="43018" y="9736"/>
                </a:lnTo>
                <a:lnTo>
                  <a:pt x="35669" y="9736"/>
                </a:lnTo>
                <a:lnTo>
                  <a:pt x="35669" y="7629"/>
                </a:lnTo>
                <a:cubicBezTo>
                  <a:pt x="35668" y="7243"/>
                  <a:pt x="35356" y="6929"/>
                  <a:pt x="34969" y="6929"/>
                </a:cubicBezTo>
                <a:cubicBezTo>
                  <a:pt x="34968" y="6929"/>
                  <a:pt x="34967" y="6929"/>
                  <a:pt x="34966" y="6929"/>
                </a:cubicBezTo>
                <a:lnTo>
                  <a:pt x="34358" y="6929"/>
                </a:lnTo>
                <a:lnTo>
                  <a:pt x="34358" y="5945"/>
                </a:lnTo>
                <a:cubicBezTo>
                  <a:pt x="34358" y="2668"/>
                  <a:pt x="31691" y="0"/>
                  <a:pt x="284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5" name="Google Shape;369;p33">
            <a:extLst>
              <a:ext uri="{FF2B5EF4-FFF2-40B4-BE49-F238E27FC236}">
                <a16:creationId xmlns:a16="http://schemas.microsoft.com/office/drawing/2014/main" id="{2B3CABBA-9740-4BF9-883F-9E782DF11D33}"/>
              </a:ext>
            </a:extLst>
          </p:cNvPr>
          <p:cNvGrpSpPr/>
          <p:nvPr/>
        </p:nvGrpSpPr>
        <p:grpSpPr>
          <a:xfrm>
            <a:off x="1030034" y="3470570"/>
            <a:ext cx="303223" cy="257925"/>
            <a:chOff x="3957750" y="1746375"/>
            <a:chExt cx="890000" cy="756600"/>
          </a:xfrm>
        </p:grpSpPr>
        <p:sp>
          <p:nvSpPr>
            <p:cNvPr id="106" name="Google Shape;370;p33">
              <a:extLst>
                <a:ext uri="{FF2B5EF4-FFF2-40B4-BE49-F238E27FC236}">
                  <a16:creationId xmlns:a16="http://schemas.microsoft.com/office/drawing/2014/main" id="{9A05F003-B6AB-4408-A7E3-1DBEA98C62AE}"/>
                </a:ext>
              </a:extLst>
            </p:cNvPr>
            <p:cNvSpPr/>
            <p:nvPr/>
          </p:nvSpPr>
          <p:spPr>
            <a:xfrm>
              <a:off x="3957750" y="1746375"/>
              <a:ext cx="890000" cy="756600"/>
            </a:xfrm>
            <a:custGeom>
              <a:avLst/>
              <a:gdLst/>
              <a:ahLst/>
              <a:cxnLst/>
              <a:rect l="l" t="t" r="r" b="b"/>
              <a:pathLst>
                <a:path w="35600" h="30264" extrusionOk="0">
                  <a:moveTo>
                    <a:pt x="25602" y="1045"/>
                  </a:moveTo>
                  <a:cubicBezTo>
                    <a:pt x="30466" y="1045"/>
                    <a:pt x="34435" y="4944"/>
                    <a:pt x="34551" y="9781"/>
                  </a:cubicBezTo>
                  <a:cubicBezTo>
                    <a:pt x="34549" y="9805"/>
                    <a:pt x="34547" y="9832"/>
                    <a:pt x="34547" y="9857"/>
                  </a:cubicBezTo>
                  <a:lnTo>
                    <a:pt x="34547" y="9870"/>
                  </a:lnTo>
                  <a:cubicBezTo>
                    <a:pt x="34547" y="9895"/>
                    <a:pt x="34549" y="9920"/>
                    <a:pt x="34551" y="9946"/>
                  </a:cubicBezTo>
                  <a:cubicBezTo>
                    <a:pt x="34356" y="19219"/>
                    <a:pt x="22346" y="26860"/>
                    <a:pt x="18646" y="28994"/>
                  </a:cubicBezTo>
                  <a:lnTo>
                    <a:pt x="18644" y="28994"/>
                  </a:lnTo>
                  <a:cubicBezTo>
                    <a:pt x="18383" y="29147"/>
                    <a:pt x="18091" y="29223"/>
                    <a:pt x="17799" y="29223"/>
                  </a:cubicBezTo>
                  <a:cubicBezTo>
                    <a:pt x="17507" y="29223"/>
                    <a:pt x="17214" y="29147"/>
                    <a:pt x="16952" y="28994"/>
                  </a:cubicBezTo>
                  <a:cubicBezTo>
                    <a:pt x="14930" y="27828"/>
                    <a:pt x="11018" y="25369"/>
                    <a:pt x="7540" y="22006"/>
                  </a:cubicBezTo>
                  <a:cubicBezTo>
                    <a:pt x="3282" y="17886"/>
                    <a:pt x="1098" y="13802"/>
                    <a:pt x="1046" y="9864"/>
                  </a:cubicBezTo>
                  <a:cubicBezTo>
                    <a:pt x="1116" y="4989"/>
                    <a:pt x="5104" y="1045"/>
                    <a:pt x="9997" y="1045"/>
                  </a:cubicBezTo>
                  <a:cubicBezTo>
                    <a:pt x="12363" y="1045"/>
                    <a:pt x="14596" y="1962"/>
                    <a:pt x="16281" y="3627"/>
                  </a:cubicBezTo>
                  <a:cubicBezTo>
                    <a:pt x="16699" y="4040"/>
                    <a:pt x="17249" y="4246"/>
                    <a:pt x="17799" y="4246"/>
                  </a:cubicBezTo>
                  <a:cubicBezTo>
                    <a:pt x="18349" y="4246"/>
                    <a:pt x="18899" y="4040"/>
                    <a:pt x="19317" y="3627"/>
                  </a:cubicBezTo>
                  <a:cubicBezTo>
                    <a:pt x="21002" y="1962"/>
                    <a:pt x="23235" y="1045"/>
                    <a:pt x="25602" y="1045"/>
                  </a:cubicBezTo>
                  <a:close/>
                  <a:moveTo>
                    <a:pt x="9997" y="1"/>
                  </a:moveTo>
                  <a:cubicBezTo>
                    <a:pt x="4606" y="1"/>
                    <a:pt x="198" y="4291"/>
                    <a:pt x="7" y="9636"/>
                  </a:cubicBezTo>
                  <a:cubicBezTo>
                    <a:pt x="3" y="9663"/>
                    <a:pt x="0" y="9691"/>
                    <a:pt x="0" y="9718"/>
                  </a:cubicBezTo>
                  <a:lnTo>
                    <a:pt x="0" y="9864"/>
                  </a:lnTo>
                  <a:lnTo>
                    <a:pt x="0" y="9996"/>
                  </a:lnTo>
                  <a:cubicBezTo>
                    <a:pt x="0" y="10021"/>
                    <a:pt x="2" y="10046"/>
                    <a:pt x="6" y="10071"/>
                  </a:cubicBezTo>
                  <a:cubicBezTo>
                    <a:pt x="129" y="14237"/>
                    <a:pt x="2418" y="18502"/>
                    <a:pt x="6815" y="22757"/>
                  </a:cubicBezTo>
                  <a:cubicBezTo>
                    <a:pt x="10371" y="26198"/>
                    <a:pt x="14366" y="28709"/>
                    <a:pt x="16431" y="29899"/>
                  </a:cubicBezTo>
                  <a:cubicBezTo>
                    <a:pt x="16856" y="30142"/>
                    <a:pt x="17328" y="30263"/>
                    <a:pt x="17800" y="30263"/>
                  </a:cubicBezTo>
                  <a:cubicBezTo>
                    <a:pt x="18272" y="30263"/>
                    <a:pt x="18745" y="30142"/>
                    <a:pt x="19168" y="29899"/>
                  </a:cubicBezTo>
                  <a:cubicBezTo>
                    <a:pt x="21233" y="28709"/>
                    <a:pt x="25228" y="26198"/>
                    <a:pt x="28786" y="22757"/>
                  </a:cubicBezTo>
                  <a:cubicBezTo>
                    <a:pt x="33183" y="18502"/>
                    <a:pt x="35472" y="14237"/>
                    <a:pt x="35595" y="10071"/>
                  </a:cubicBezTo>
                  <a:lnTo>
                    <a:pt x="35595" y="10062"/>
                  </a:lnTo>
                  <a:cubicBezTo>
                    <a:pt x="35598" y="10040"/>
                    <a:pt x="35599" y="10018"/>
                    <a:pt x="35599" y="9996"/>
                  </a:cubicBezTo>
                  <a:lnTo>
                    <a:pt x="35598" y="9718"/>
                  </a:lnTo>
                  <a:cubicBezTo>
                    <a:pt x="35598" y="9694"/>
                    <a:pt x="35595" y="9669"/>
                    <a:pt x="35592" y="9645"/>
                  </a:cubicBezTo>
                  <a:cubicBezTo>
                    <a:pt x="35592" y="9641"/>
                    <a:pt x="35592" y="9638"/>
                    <a:pt x="35592" y="9636"/>
                  </a:cubicBezTo>
                  <a:cubicBezTo>
                    <a:pt x="35402" y="4290"/>
                    <a:pt x="30994" y="1"/>
                    <a:pt x="25602" y="1"/>
                  </a:cubicBezTo>
                  <a:cubicBezTo>
                    <a:pt x="22958" y="1"/>
                    <a:pt x="20465" y="1024"/>
                    <a:pt x="18584" y="2885"/>
                  </a:cubicBezTo>
                  <a:cubicBezTo>
                    <a:pt x="18365" y="3098"/>
                    <a:pt x="18082" y="3204"/>
                    <a:pt x="17799" y="3204"/>
                  </a:cubicBezTo>
                  <a:cubicBezTo>
                    <a:pt x="17516" y="3204"/>
                    <a:pt x="17233" y="3098"/>
                    <a:pt x="17016" y="2885"/>
                  </a:cubicBezTo>
                  <a:cubicBezTo>
                    <a:pt x="15134" y="1026"/>
                    <a:pt x="12641" y="1"/>
                    <a:pt x="99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71;p33">
              <a:extLst>
                <a:ext uri="{FF2B5EF4-FFF2-40B4-BE49-F238E27FC236}">
                  <a16:creationId xmlns:a16="http://schemas.microsoft.com/office/drawing/2014/main" id="{54C31F30-34EA-46C4-A931-66AB5BA71890}"/>
                </a:ext>
              </a:extLst>
            </p:cNvPr>
            <p:cNvSpPr/>
            <p:nvPr/>
          </p:nvSpPr>
          <p:spPr>
            <a:xfrm>
              <a:off x="4584475" y="1802075"/>
              <a:ext cx="207500" cy="207300"/>
            </a:xfrm>
            <a:custGeom>
              <a:avLst/>
              <a:gdLst/>
              <a:ahLst/>
              <a:cxnLst/>
              <a:rect l="l" t="t" r="r" b="b"/>
              <a:pathLst>
                <a:path w="8300" h="8292" extrusionOk="0">
                  <a:moveTo>
                    <a:pt x="524" y="1"/>
                  </a:moveTo>
                  <a:cubicBezTo>
                    <a:pt x="236" y="1"/>
                    <a:pt x="0" y="234"/>
                    <a:pt x="0" y="524"/>
                  </a:cubicBezTo>
                  <a:cubicBezTo>
                    <a:pt x="0" y="812"/>
                    <a:pt x="235" y="1047"/>
                    <a:pt x="522" y="1047"/>
                  </a:cubicBezTo>
                  <a:cubicBezTo>
                    <a:pt x="525" y="1047"/>
                    <a:pt x="529" y="1047"/>
                    <a:pt x="532" y="1046"/>
                  </a:cubicBezTo>
                  <a:cubicBezTo>
                    <a:pt x="4239" y="1046"/>
                    <a:pt x="7255" y="4062"/>
                    <a:pt x="7255" y="7768"/>
                  </a:cubicBezTo>
                  <a:cubicBezTo>
                    <a:pt x="7255" y="8057"/>
                    <a:pt x="7488" y="8292"/>
                    <a:pt x="7777" y="8292"/>
                  </a:cubicBezTo>
                  <a:cubicBezTo>
                    <a:pt x="8066" y="8292"/>
                    <a:pt x="8299" y="8057"/>
                    <a:pt x="8299" y="7768"/>
                  </a:cubicBezTo>
                  <a:cubicBezTo>
                    <a:pt x="8299" y="3486"/>
                    <a:pt x="4815" y="1"/>
                    <a:pt x="532" y="1"/>
                  </a:cubicBezTo>
                  <a:cubicBezTo>
                    <a:pt x="529" y="1"/>
                    <a:pt x="527" y="1"/>
                    <a:pt x="5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72;p33">
              <a:extLst>
                <a:ext uri="{FF2B5EF4-FFF2-40B4-BE49-F238E27FC236}">
                  <a16:creationId xmlns:a16="http://schemas.microsoft.com/office/drawing/2014/main" id="{28FA4B6A-29A6-4642-A504-5873D6999E47}"/>
                </a:ext>
              </a:extLst>
            </p:cNvPr>
            <p:cNvSpPr/>
            <p:nvPr/>
          </p:nvSpPr>
          <p:spPr>
            <a:xfrm>
              <a:off x="4151350" y="1802100"/>
              <a:ext cx="186700" cy="67925"/>
            </a:xfrm>
            <a:custGeom>
              <a:avLst/>
              <a:gdLst/>
              <a:ahLst/>
              <a:cxnLst/>
              <a:rect l="l" t="t" r="r" b="b"/>
              <a:pathLst>
                <a:path w="7468" h="2717" extrusionOk="0">
                  <a:moveTo>
                    <a:pt x="2248" y="0"/>
                  </a:moveTo>
                  <a:cubicBezTo>
                    <a:pt x="1653" y="0"/>
                    <a:pt x="1053" y="69"/>
                    <a:pt x="462" y="208"/>
                  </a:cubicBezTo>
                  <a:cubicBezTo>
                    <a:pt x="177" y="271"/>
                    <a:pt x="0" y="554"/>
                    <a:pt x="66" y="837"/>
                  </a:cubicBezTo>
                  <a:cubicBezTo>
                    <a:pt x="123" y="1079"/>
                    <a:pt x="338" y="1241"/>
                    <a:pt x="574" y="1241"/>
                  </a:cubicBezTo>
                  <a:cubicBezTo>
                    <a:pt x="616" y="1241"/>
                    <a:pt x="658" y="1236"/>
                    <a:pt x="701" y="1225"/>
                  </a:cubicBezTo>
                  <a:cubicBezTo>
                    <a:pt x="1212" y="1104"/>
                    <a:pt x="1731" y="1045"/>
                    <a:pt x="2246" y="1045"/>
                  </a:cubicBezTo>
                  <a:cubicBezTo>
                    <a:pt x="3802" y="1045"/>
                    <a:pt x="5327" y="1584"/>
                    <a:pt x="6548" y="2595"/>
                  </a:cubicBezTo>
                  <a:cubicBezTo>
                    <a:pt x="6646" y="2677"/>
                    <a:pt x="6764" y="2716"/>
                    <a:pt x="6882" y="2716"/>
                  </a:cubicBezTo>
                  <a:cubicBezTo>
                    <a:pt x="7032" y="2716"/>
                    <a:pt x="7180" y="2652"/>
                    <a:pt x="7284" y="2528"/>
                  </a:cubicBezTo>
                  <a:cubicBezTo>
                    <a:pt x="7468" y="2307"/>
                    <a:pt x="7439" y="1976"/>
                    <a:pt x="7216" y="1793"/>
                  </a:cubicBezTo>
                  <a:cubicBezTo>
                    <a:pt x="5806" y="623"/>
                    <a:pt x="4044" y="0"/>
                    <a:pt x="22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" name="Google Shape;373;p33">
            <a:extLst>
              <a:ext uri="{FF2B5EF4-FFF2-40B4-BE49-F238E27FC236}">
                <a16:creationId xmlns:a16="http://schemas.microsoft.com/office/drawing/2014/main" id="{78BA5C44-069F-4274-8EE6-FD609F639D4D}"/>
              </a:ext>
            </a:extLst>
          </p:cNvPr>
          <p:cNvGrpSpPr/>
          <p:nvPr/>
        </p:nvGrpSpPr>
        <p:grpSpPr>
          <a:xfrm>
            <a:off x="1037527" y="4068514"/>
            <a:ext cx="288238" cy="282357"/>
            <a:chOff x="2924250" y="1666025"/>
            <a:chExt cx="891825" cy="873900"/>
          </a:xfrm>
        </p:grpSpPr>
        <p:sp>
          <p:nvSpPr>
            <p:cNvPr id="110" name="Google Shape;374;p33">
              <a:extLst>
                <a:ext uri="{FF2B5EF4-FFF2-40B4-BE49-F238E27FC236}">
                  <a16:creationId xmlns:a16="http://schemas.microsoft.com/office/drawing/2014/main" id="{476954B8-EF06-49EA-85E2-29F710854EE7}"/>
                </a:ext>
              </a:extLst>
            </p:cNvPr>
            <p:cNvSpPr/>
            <p:nvPr/>
          </p:nvSpPr>
          <p:spPr>
            <a:xfrm>
              <a:off x="3588200" y="2128400"/>
              <a:ext cx="84900" cy="55400"/>
            </a:xfrm>
            <a:custGeom>
              <a:avLst/>
              <a:gdLst/>
              <a:ahLst/>
              <a:cxnLst/>
              <a:rect l="l" t="t" r="r" b="b"/>
              <a:pathLst>
                <a:path w="3396" h="2216" extrusionOk="0">
                  <a:moveTo>
                    <a:pt x="2874" y="0"/>
                  </a:moveTo>
                  <a:cubicBezTo>
                    <a:pt x="2588" y="0"/>
                    <a:pt x="2357" y="233"/>
                    <a:pt x="2357" y="520"/>
                  </a:cubicBezTo>
                  <a:cubicBezTo>
                    <a:pt x="2357" y="883"/>
                    <a:pt x="2061" y="1178"/>
                    <a:pt x="1698" y="1178"/>
                  </a:cubicBezTo>
                  <a:cubicBezTo>
                    <a:pt x="1333" y="1178"/>
                    <a:pt x="1039" y="883"/>
                    <a:pt x="1039" y="520"/>
                  </a:cubicBezTo>
                  <a:cubicBezTo>
                    <a:pt x="1039" y="232"/>
                    <a:pt x="807" y="0"/>
                    <a:pt x="520" y="0"/>
                  </a:cubicBezTo>
                  <a:cubicBezTo>
                    <a:pt x="233" y="0"/>
                    <a:pt x="0" y="232"/>
                    <a:pt x="0" y="520"/>
                  </a:cubicBezTo>
                  <a:cubicBezTo>
                    <a:pt x="0" y="1456"/>
                    <a:pt x="760" y="2216"/>
                    <a:pt x="1698" y="2216"/>
                  </a:cubicBezTo>
                  <a:cubicBezTo>
                    <a:pt x="2635" y="2216"/>
                    <a:pt x="3396" y="1456"/>
                    <a:pt x="3396" y="520"/>
                  </a:cubicBezTo>
                  <a:cubicBezTo>
                    <a:pt x="3396" y="232"/>
                    <a:pt x="3164" y="0"/>
                    <a:pt x="2878" y="0"/>
                  </a:cubicBezTo>
                  <a:lnTo>
                    <a:pt x="2876" y="0"/>
                  </a:lnTo>
                  <a:cubicBezTo>
                    <a:pt x="2876" y="0"/>
                    <a:pt x="2875" y="0"/>
                    <a:pt x="28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75;p33">
              <a:extLst>
                <a:ext uri="{FF2B5EF4-FFF2-40B4-BE49-F238E27FC236}">
                  <a16:creationId xmlns:a16="http://schemas.microsoft.com/office/drawing/2014/main" id="{11532EDF-6B96-4E3E-86AC-7B4ECB15655B}"/>
                </a:ext>
              </a:extLst>
            </p:cNvPr>
            <p:cNvSpPr/>
            <p:nvPr/>
          </p:nvSpPr>
          <p:spPr>
            <a:xfrm>
              <a:off x="2924250" y="1666025"/>
              <a:ext cx="891825" cy="873900"/>
            </a:xfrm>
            <a:custGeom>
              <a:avLst/>
              <a:gdLst/>
              <a:ahLst/>
              <a:cxnLst/>
              <a:rect l="l" t="t" r="r" b="b"/>
              <a:pathLst>
                <a:path w="35673" h="34956" extrusionOk="0">
                  <a:moveTo>
                    <a:pt x="28976" y="9471"/>
                  </a:moveTo>
                  <a:cubicBezTo>
                    <a:pt x="29060" y="9471"/>
                    <a:pt x="29122" y="9479"/>
                    <a:pt x="29165" y="9496"/>
                  </a:cubicBezTo>
                  <a:cubicBezTo>
                    <a:pt x="29332" y="9674"/>
                    <a:pt x="29550" y="10686"/>
                    <a:pt x="29349" y="12410"/>
                  </a:cubicBezTo>
                  <a:cubicBezTo>
                    <a:pt x="29150" y="14119"/>
                    <a:pt x="28614" y="15581"/>
                    <a:pt x="28075" y="15886"/>
                  </a:cubicBezTo>
                  <a:cubicBezTo>
                    <a:pt x="27811" y="16036"/>
                    <a:pt x="27397" y="16133"/>
                    <a:pt x="26927" y="16133"/>
                  </a:cubicBezTo>
                  <a:cubicBezTo>
                    <a:pt x="26308" y="16133"/>
                    <a:pt x="25592" y="15964"/>
                    <a:pt x="24989" y="15522"/>
                  </a:cubicBezTo>
                  <a:cubicBezTo>
                    <a:pt x="23928" y="14746"/>
                    <a:pt x="23573" y="13348"/>
                    <a:pt x="23967" y="11482"/>
                  </a:cubicBezTo>
                  <a:cubicBezTo>
                    <a:pt x="24010" y="11290"/>
                    <a:pt x="24142" y="11128"/>
                    <a:pt x="24322" y="11048"/>
                  </a:cubicBezTo>
                  <a:cubicBezTo>
                    <a:pt x="26922" y="9859"/>
                    <a:pt x="28419" y="9471"/>
                    <a:pt x="28976" y="9471"/>
                  </a:cubicBezTo>
                  <a:close/>
                  <a:moveTo>
                    <a:pt x="1946" y="17559"/>
                  </a:moveTo>
                  <a:cubicBezTo>
                    <a:pt x="1964" y="17559"/>
                    <a:pt x="1980" y="17560"/>
                    <a:pt x="1998" y="17563"/>
                  </a:cubicBezTo>
                  <a:cubicBezTo>
                    <a:pt x="2237" y="17595"/>
                    <a:pt x="2571" y="17857"/>
                    <a:pt x="2748" y="18298"/>
                  </a:cubicBezTo>
                  <a:cubicBezTo>
                    <a:pt x="2810" y="18454"/>
                    <a:pt x="2846" y="18619"/>
                    <a:pt x="2857" y="18787"/>
                  </a:cubicBezTo>
                  <a:cubicBezTo>
                    <a:pt x="2138" y="18639"/>
                    <a:pt x="1579" y="18423"/>
                    <a:pt x="1458" y="18173"/>
                  </a:cubicBezTo>
                  <a:lnTo>
                    <a:pt x="1459" y="18173"/>
                  </a:lnTo>
                  <a:cubicBezTo>
                    <a:pt x="1405" y="18063"/>
                    <a:pt x="1533" y="17868"/>
                    <a:pt x="1613" y="17762"/>
                  </a:cubicBezTo>
                  <a:cubicBezTo>
                    <a:pt x="1740" y="17593"/>
                    <a:pt x="1857" y="17559"/>
                    <a:pt x="1946" y="17559"/>
                  </a:cubicBezTo>
                  <a:close/>
                  <a:moveTo>
                    <a:pt x="16071" y="0"/>
                  </a:moveTo>
                  <a:cubicBezTo>
                    <a:pt x="14179" y="0"/>
                    <a:pt x="12401" y="736"/>
                    <a:pt x="11062" y="2075"/>
                  </a:cubicBezTo>
                  <a:cubicBezTo>
                    <a:pt x="9724" y="3414"/>
                    <a:pt x="8986" y="5193"/>
                    <a:pt x="8986" y="7085"/>
                  </a:cubicBezTo>
                  <a:cubicBezTo>
                    <a:pt x="8986" y="8978"/>
                    <a:pt x="9724" y="10757"/>
                    <a:pt x="11062" y="12094"/>
                  </a:cubicBezTo>
                  <a:cubicBezTo>
                    <a:pt x="11440" y="12472"/>
                    <a:pt x="11860" y="12807"/>
                    <a:pt x="12313" y="13091"/>
                  </a:cubicBezTo>
                  <a:cubicBezTo>
                    <a:pt x="11989" y="13176"/>
                    <a:pt x="11669" y="13270"/>
                    <a:pt x="11353" y="13374"/>
                  </a:cubicBezTo>
                  <a:cubicBezTo>
                    <a:pt x="11090" y="13473"/>
                    <a:pt x="10953" y="13761"/>
                    <a:pt x="11042" y="14025"/>
                  </a:cubicBezTo>
                  <a:cubicBezTo>
                    <a:pt x="11114" y="14242"/>
                    <a:pt x="11317" y="14381"/>
                    <a:pt x="11535" y="14381"/>
                  </a:cubicBezTo>
                  <a:cubicBezTo>
                    <a:pt x="11583" y="14381"/>
                    <a:pt x="11633" y="14374"/>
                    <a:pt x="11681" y="14359"/>
                  </a:cubicBezTo>
                  <a:cubicBezTo>
                    <a:pt x="13097" y="13886"/>
                    <a:pt x="14585" y="13650"/>
                    <a:pt x="16072" y="13650"/>
                  </a:cubicBezTo>
                  <a:cubicBezTo>
                    <a:pt x="17559" y="13650"/>
                    <a:pt x="19046" y="13886"/>
                    <a:pt x="20461" y="14359"/>
                  </a:cubicBezTo>
                  <a:cubicBezTo>
                    <a:pt x="20515" y="14377"/>
                    <a:pt x="20570" y="14386"/>
                    <a:pt x="20627" y="14387"/>
                  </a:cubicBezTo>
                  <a:cubicBezTo>
                    <a:pt x="20881" y="14386"/>
                    <a:pt x="21098" y="14202"/>
                    <a:pt x="21139" y="13951"/>
                  </a:cubicBezTo>
                  <a:cubicBezTo>
                    <a:pt x="21179" y="13699"/>
                    <a:pt x="21033" y="13456"/>
                    <a:pt x="20791" y="13374"/>
                  </a:cubicBezTo>
                  <a:cubicBezTo>
                    <a:pt x="20475" y="13268"/>
                    <a:pt x="20155" y="13174"/>
                    <a:pt x="19831" y="13091"/>
                  </a:cubicBezTo>
                  <a:cubicBezTo>
                    <a:pt x="20693" y="12551"/>
                    <a:pt x="21428" y="11833"/>
                    <a:pt x="21986" y="10985"/>
                  </a:cubicBezTo>
                  <a:cubicBezTo>
                    <a:pt x="22130" y="11012"/>
                    <a:pt x="22272" y="11041"/>
                    <a:pt x="22412" y="11072"/>
                  </a:cubicBezTo>
                  <a:cubicBezTo>
                    <a:pt x="22598" y="11112"/>
                    <a:pt x="22783" y="11156"/>
                    <a:pt x="22967" y="11202"/>
                  </a:cubicBezTo>
                  <a:cubicBezTo>
                    <a:pt x="22961" y="11224"/>
                    <a:pt x="22956" y="11246"/>
                    <a:pt x="22950" y="11269"/>
                  </a:cubicBezTo>
                  <a:cubicBezTo>
                    <a:pt x="22696" y="12470"/>
                    <a:pt x="22713" y="13533"/>
                    <a:pt x="22999" y="14427"/>
                  </a:cubicBezTo>
                  <a:cubicBezTo>
                    <a:pt x="23256" y="15231"/>
                    <a:pt x="23718" y="15882"/>
                    <a:pt x="24376" y="16362"/>
                  </a:cubicBezTo>
                  <a:cubicBezTo>
                    <a:pt x="25149" y="16929"/>
                    <a:pt x="26083" y="17173"/>
                    <a:pt x="26930" y="17173"/>
                  </a:cubicBezTo>
                  <a:cubicBezTo>
                    <a:pt x="27567" y="17173"/>
                    <a:pt x="28155" y="17035"/>
                    <a:pt x="28586" y="16791"/>
                  </a:cubicBezTo>
                  <a:cubicBezTo>
                    <a:pt x="29074" y="16514"/>
                    <a:pt x="29483" y="15931"/>
                    <a:pt x="29806" y="15058"/>
                  </a:cubicBezTo>
                  <a:cubicBezTo>
                    <a:pt x="29957" y="15232"/>
                    <a:pt x="30097" y="15411"/>
                    <a:pt x="30231" y="15594"/>
                  </a:cubicBezTo>
                  <a:cubicBezTo>
                    <a:pt x="30772" y="16332"/>
                    <a:pt x="31186" y="17154"/>
                    <a:pt x="31461" y="18026"/>
                  </a:cubicBezTo>
                  <a:cubicBezTo>
                    <a:pt x="31621" y="18537"/>
                    <a:pt x="32019" y="18937"/>
                    <a:pt x="32529" y="19102"/>
                  </a:cubicBezTo>
                  <a:lnTo>
                    <a:pt x="33990" y="19570"/>
                  </a:lnTo>
                  <a:cubicBezTo>
                    <a:pt x="34373" y="19691"/>
                    <a:pt x="34631" y="20046"/>
                    <a:pt x="34631" y="20448"/>
                  </a:cubicBezTo>
                  <a:lnTo>
                    <a:pt x="34631" y="22871"/>
                  </a:lnTo>
                  <a:cubicBezTo>
                    <a:pt x="34631" y="23272"/>
                    <a:pt x="34373" y="23627"/>
                    <a:pt x="33990" y="23748"/>
                  </a:cubicBezTo>
                  <a:lnTo>
                    <a:pt x="31636" y="24503"/>
                  </a:lnTo>
                  <a:cubicBezTo>
                    <a:pt x="31256" y="24626"/>
                    <a:pt x="30936" y="24885"/>
                    <a:pt x="30738" y="25232"/>
                  </a:cubicBezTo>
                  <a:cubicBezTo>
                    <a:pt x="29813" y="26830"/>
                    <a:pt x="28360" y="28152"/>
                    <a:pt x="26416" y="29163"/>
                  </a:cubicBezTo>
                  <a:cubicBezTo>
                    <a:pt x="26194" y="29278"/>
                    <a:pt x="26036" y="29489"/>
                    <a:pt x="25989" y="29737"/>
                  </a:cubicBezTo>
                  <a:lnTo>
                    <a:pt x="25238" y="33726"/>
                  </a:lnTo>
                  <a:cubicBezTo>
                    <a:pt x="25216" y="33836"/>
                    <a:pt x="25120" y="33917"/>
                    <a:pt x="25009" y="33917"/>
                  </a:cubicBezTo>
                  <a:lnTo>
                    <a:pt x="22557" y="33917"/>
                  </a:lnTo>
                  <a:cubicBezTo>
                    <a:pt x="22443" y="33917"/>
                    <a:pt x="22348" y="33836"/>
                    <a:pt x="22327" y="33726"/>
                  </a:cubicBezTo>
                  <a:lnTo>
                    <a:pt x="21910" y="31520"/>
                  </a:lnTo>
                  <a:cubicBezTo>
                    <a:pt x="21837" y="31128"/>
                    <a:pt x="21495" y="30854"/>
                    <a:pt x="21109" y="30854"/>
                  </a:cubicBezTo>
                  <a:cubicBezTo>
                    <a:pt x="21067" y="30854"/>
                    <a:pt x="21024" y="30857"/>
                    <a:pt x="20982" y="30864"/>
                  </a:cubicBezTo>
                  <a:cubicBezTo>
                    <a:pt x="19920" y="31023"/>
                    <a:pt x="18849" y="31104"/>
                    <a:pt x="17775" y="31104"/>
                  </a:cubicBezTo>
                  <a:cubicBezTo>
                    <a:pt x="17766" y="31104"/>
                    <a:pt x="17757" y="31104"/>
                    <a:pt x="17748" y="31104"/>
                  </a:cubicBezTo>
                  <a:cubicBezTo>
                    <a:pt x="17737" y="31104"/>
                    <a:pt x="17725" y="31104"/>
                    <a:pt x="17713" y="31104"/>
                  </a:cubicBezTo>
                  <a:cubicBezTo>
                    <a:pt x="16931" y="31104"/>
                    <a:pt x="16148" y="31059"/>
                    <a:pt x="15370" y="30970"/>
                  </a:cubicBezTo>
                  <a:cubicBezTo>
                    <a:pt x="15338" y="30967"/>
                    <a:pt x="15307" y="30965"/>
                    <a:pt x="15276" y="30965"/>
                  </a:cubicBezTo>
                  <a:cubicBezTo>
                    <a:pt x="14888" y="30965"/>
                    <a:pt x="14546" y="31240"/>
                    <a:pt x="14470" y="31630"/>
                  </a:cubicBezTo>
                  <a:lnTo>
                    <a:pt x="14072" y="33726"/>
                  </a:lnTo>
                  <a:cubicBezTo>
                    <a:pt x="14052" y="33836"/>
                    <a:pt x="13956" y="33917"/>
                    <a:pt x="13845" y="33917"/>
                  </a:cubicBezTo>
                  <a:lnTo>
                    <a:pt x="11393" y="33917"/>
                  </a:lnTo>
                  <a:cubicBezTo>
                    <a:pt x="11279" y="33915"/>
                    <a:pt x="11183" y="33835"/>
                    <a:pt x="11162" y="33725"/>
                  </a:cubicBezTo>
                  <a:lnTo>
                    <a:pt x="10437" y="29955"/>
                  </a:lnTo>
                  <a:cubicBezTo>
                    <a:pt x="10391" y="29712"/>
                    <a:pt x="10236" y="29503"/>
                    <a:pt x="10018" y="29387"/>
                  </a:cubicBezTo>
                  <a:cubicBezTo>
                    <a:pt x="6706" y="27619"/>
                    <a:pt x="4956" y="24666"/>
                    <a:pt x="4956" y="20845"/>
                  </a:cubicBezTo>
                  <a:cubicBezTo>
                    <a:pt x="4956" y="18915"/>
                    <a:pt x="5378" y="17208"/>
                    <a:pt x="6211" y="15773"/>
                  </a:cubicBezTo>
                  <a:cubicBezTo>
                    <a:pt x="6987" y="14431"/>
                    <a:pt x="8123" y="13323"/>
                    <a:pt x="9584" y="12478"/>
                  </a:cubicBezTo>
                  <a:cubicBezTo>
                    <a:pt x="9833" y="12334"/>
                    <a:pt x="9917" y="12017"/>
                    <a:pt x="9774" y="11769"/>
                  </a:cubicBezTo>
                  <a:cubicBezTo>
                    <a:pt x="9677" y="11602"/>
                    <a:pt x="9502" y="11509"/>
                    <a:pt x="9323" y="11509"/>
                  </a:cubicBezTo>
                  <a:cubicBezTo>
                    <a:pt x="9235" y="11509"/>
                    <a:pt x="9146" y="11531"/>
                    <a:pt x="9065" y="11579"/>
                  </a:cubicBezTo>
                  <a:cubicBezTo>
                    <a:pt x="6230" y="13218"/>
                    <a:pt x="4522" y="15748"/>
                    <a:pt x="4051" y="18961"/>
                  </a:cubicBezTo>
                  <a:cubicBezTo>
                    <a:pt x="4001" y="18955"/>
                    <a:pt x="3951" y="18951"/>
                    <a:pt x="3902" y="18947"/>
                  </a:cubicBezTo>
                  <a:cubicBezTo>
                    <a:pt x="3910" y="18592"/>
                    <a:pt x="3845" y="18238"/>
                    <a:pt x="3711" y="17911"/>
                  </a:cubicBezTo>
                  <a:cubicBezTo>
                    <a:pt x="3410" y="17162"/>
                    <a:pt x="2791" y="16622"/>
                    <a:pt x="2135" y="16534"/>
                  </a:cubicBezTo>
                  <a:cubicBezTo>
                    <a:pt x="2072" y="16525"/>
                    <a:pt x="2010" y="16521"/>
                    <a:pt x="1948" y="16521"/>
                  </a:cubicBezTo>
                  <a:cubicBezTo>
                    <a:pt x="1501" y="16521"/>
                    <a:pt x="1084" y="16739"/>
                    <a:pt x="784" y="17136"/>
                  </a:cubicBezTo>
                  <a:cubicBezTo>
                    <a:pt x="289" y="17789"/>
                    <a:pt x="369" y="18307"/>
                    <a:pt x="524" y="18628"/>
                  </a:cubicBezTo>
                  <a:cubicBezTo>
                    <a:pt x="787" y="19165"/>
                    <a:pt x="1458" y="19546"/>
                    <a:pt x="2573" y="19787"/>
                  </a:cubicBezTo>
                  <a:cubicBezTo>
                    <a:pt x="2542" y="19832"/>
                    <a:pt x="2509" y="19878"/>
                    <a:pt x="2472" y="19925"/>
                  </a:cubicBezTo>
                  <a:cubicBezTo>
                    <a:pt x="1813" y="20751"/>
                    <a:pt x="1037" y="20933"/>
                    <a:pt x="532" y="20951"/>
                  </a:cubicBezTo>
                  <a:cubicBezTo>
                    <a:pt x="238" y="20958"/>
                    <a:pt x="3" y="21198"/>
                    <a:pt x="1" y="21493"/>
                  </a:cubicBezTo>
                  <a:lnTo>
                    <a:pt x="1" y="21495"/>
                  </a:lnTo>
                  <a:cubicBezTo>
                    <a:pt x="2" y="21787"/>
                    <a:pt x="231" y="22026"/>
                    <a:pt x="521" y="22038"/>
                  </a:cubicBezTo>
                  <a:cubicBezTo>
                    <a:pt x="559" y="22040"/>
                    <a:pt x="599" y="22041"/>
                    <a:pt x="639" y="22041"/>
                  </a:cubicBezTo>
                  <a:cubicBezTo>
                    <a:pt x="1277" y="22041"/>
                    <a:pt x="2301" y="21805"/>
                    <a:pt x="3284" y="20571"/>
                  </a:cubicBezTo>
                  <a:cubicBezTo>
                    <a:pt x="3435" y="20383"/>
                    <a:pt x="3563" y="20179"/>
                    <a:pt x="3664" y="19959"/>
                  </a:cubicBezTo>
                  <a:cubicBezTo>
                    <a:pt x="3762" y="19970"/>
                    <a:pt x="3856" y="19980"/>
                    <a:pt x="3946" y="19988"/>
                  </a:cubicBezTo>
                  <a:cubicBezTo>
                    <a:pt x="3929" y="20270"/>
                    <a:pt x="3918" y="20556"/>
                    <a:pt x="3918" y="20846"/>
                  </a:cubicBezTo>
                  <a:cubicBezTo>
                    <a:pt x="3918" y="23008"/>
                    <a:pt x="4433" y="24935"/>
                    <a:pt x="5450" y="26575"/>
                  </a:cubicBezTo>
                  <a:cubicBezTo>
                    <a:pt x="6387" y="28086"/>
                    <a:pt x="7729" y="29324"/>
                    <a:pt x="9438" y="30255"/>
                  </a:cubicBezTo>
                  <a:lnTo>
                    <a:pt x="10144" y="33919"/>
                  </a:lnTo>
                  <a:cubicBezTo>
                    <a:pt x="10259" y="34520"/>
                    <a:pt x="10782" y="34955"/>
                    <a:pt x="11394" y="34955"/>
                  </a:cubicBezTo>
                  <a:lnTo>
                    <a:pt x="13846" y="34955"/>
                  </a:lnTo>
                  <a:cubicBezTo>
                    <a:pt x="14456" y="34955"/>
                    <a:pt x="14981" y="34520"/>
                    <a:pt x="15095" y="33919"/>
                  </a:cubicBezTo>
                  <a:lnTo>
                    <a:pt x="15454" y="32024"/>
                  </a:lnTo>
                  <a:cubicBezTo>
                    <a:pt x="16204" y="32103"/>
                    <a:pt x="16957" y="32143"/>
                    <a:pt x="17711" y="32143"/>
                  </a:cubicBezTo>
                  <a:cubicBezTo>
                    <a:pt x="17724" y="32143"/>
                    <a:pt x="17737" y="32143"/>
                    <a:pt x="17750" y="32143"/>
                  </a:cubicBezTo>
                  <a:cubicBezTo>
                    <a:pt x="17759" y="32143"/>
                    <a:pt x="17769" y="32143"/>
                    <a:pt x="17779" y="32143"/>
                  </a:cubicBezTo>
                  <a:cubicBezTo>
                    <a:pt x="18833" y="32143"/>
                    <a:pt x="19886" y="32068"/>
                    <a:pt x="20931" y="31922"/>
                  </a:cubicBezTo>
                  <a:lnTo>
                    <a:pt x="21308" y="33921"/>
                  </a:lnTo>
                  <a:cubicBezTo>
                    <a:pt x="21423" y="34520"/>
                    <a:pt x="21946" y="34954"/>
                    <a:pt x="22558" y="34955"/>
                  </a:cubicBezTo>
                  <a:lnTo>
                    <a:pt x="25010" y="34955"/>
                  </a:lnTo>
                  <a:cubicBezTo>
                    <a:pt x="25621" y="34954"/>
                    <a:pt x="26145" y="34519"/>
                    <a:pt x="26259" y="33919"/>
                  </a:cubicBezTo>
                  <a:lnTo>
                    <a:pt x="26992" y="30032"/>
                  </a:lnTo>
                  <a:cubicBezTo>
                    <a:pt x="29066" y="28935"/>
                    <a:pt x="30629" y="27495"/>
                    <a:pt x="31639" y="25750"/>
                  </a:cubicBezTo>
                  <a:cubicBezTo>
                    <a:pt x="31708" y="25627"/>
                    <a:pt x="31821" y="25535"/>
                    <a:pt x="31955" y="25490"/>
                  </a:cubicBezTo>
                  <a:lnTo>
                    <a:pt x="34309" y="24736"/>
                  </a:lnTo>
                  <a:cubicBezTo>
                    <a:pt x="35121" y="24478"/>
                    <a:pt x="35673" y="23722"/>
                    <a:pt x="35671" y="22869"/>
                  </a:cubicBezTo>
                  <a:lnTo>
                    <a:pt x="35671" y="20447"/>
                  </a:lnTo>
                  <a:cubicBezTo>
                    <a:pt x="35673" y="19595"/>
                    <a:pt x="35121" y="18838"/>
                    <a:pt x="34309" y="18579"/>
                  </a:cubicBezTo>
                  <a:lnTo>
                    <a:pt x="34306" y="18579"/>
                  </a:lnTo>
                  <a:lnTo>
                    <a:pt x="32846" y="18111"/>
                  </a:lnTo>
                  <a:cubicBezTo>
                    <a:pt x="32657" y="18050"/>
                    <a:pt x="32511" y="17901"/>
                    <a:pt x="32451" y="17712"/>
                  </a:cubicBezTo>
                  <a:cubicBezTo>
                    <a:pt x="32143" y="16733"/>
                    <a:pt x="31676" y="15810"/>
                    <a:pt x="31070" y="14980"/>
                  </a:cubicBezTo>
                  <a:cubicBezTo>
                    <a:pt x="30790" y="14596"/>
                    <a:pt x="30480" y="14232"/>
                    <a:pt x="30147" y="13892"/>
                  </a:cubicBezTo>
                  <a:cubicBezTo>
                    <a:pt x="30363" y="12946"/>
                    <a:pt x="30480" y="11877"/>
                    <a:pt x="30465" y="10953"/>
                  </a:cubicBezTo>
                  <a:cubicBezTo>
                    <a:pt x="30444" y="9630"/>
                    <a:pt x="30179" y="8855"/>
                    <a:pt x="29657" y="8581"/>
                  </a:cubicBezTo>
                  <a:cubicBezTo>
                    <a:pt x="29557" y="8529"/>
                    <a:pt x="29386" y="8439"/>
                    <a:pt x="28999" y="8439"/>
                  </a:cubicBezTo>
                  <a:cubicBezTo>
                    <a:pt x="28295" y="8439"/>
                    <a:pt x="26879" y="8737"/>
                    <a:pt x="23890" y="10105"/>
                  </a:cubicBezTo>
                  <a:cubicBezTo>
                    <a:pt x="23782" y="10155"/>
                    <a:pt x="23680" y="10217"/>
                    <a:pt x="23584" y="10289"/>
                  </a:cubicBezTo>
                  <a:cubicBezTo>
                    <a:pt x="23271" y="10204"/>
                    <a:pt x="22952" y="10127"/>
                    <a:pt x="22631" y="10056"/>
                  </a:cubicBezTo>
                  <a:cubicBezTo>
                    <a:pt x="22593" y="10048"/>
                    <a:pt x="22553" y="10041"/>
                    <a:pt x="22514" y="10033"/>
                  </a:cubicBezTo>
                  <a:cubicBezTo>
                    <a:pt x="22892" y="9206"/>
                    <a:pt x="23109" y="8313"/>
                    <a:pt x="23149" y="7404"/>
                  </a:cubicBezTo>
                  <a:cubicBezTo>
                    <a:pt x="23167" y="7114"/>
                    <a:pt x="22945" y="6866"/>
                    <a:pt x="22655" y="6853"/>
                  </a:cubicBezTo>
                  <a:cubicBezTo>
                    <a:pt x="22646" y="6853"/>
                    <a:pt x="22638" y="6853"/>
                    <a:pt x="22630" y="6853"/>
                  </a:cubicBezTo>
                  <a:cubicBezTo>
                    <a:pt x="22351" y="6853"/>
                    <a:pt x="22120" y="7076"/>
                    <a:pt x="22112" y="7357"/>
                  </a:cubicBezTo>
                  <a:cubicBezTo>
                    <a:pt x="22003" y="9788"/>
                    <a:pt x="20446" y="11919"/>
                    <a:pt x="18161" y="12757"/>
                  </a:cubicBezTo>
                  <a:cubicBezTo>
                    <a:pt x="17468" y="12660"/>
                    <a:pt x="16770" y="12612"/>
                    <a:pt x="16071" y="12612"/>
                  </a:cubicBezTo>
                  <a:cubicBezTo>
                    <a:pt x="15373" y="12612"/>
                    <a:pt x="14675" y="12660"/>
                    <a:pt x="13983" y="12757"/>
                  </a:cubicBezTo>
                  <a:cubicBezTo>
                    <a:pt x="12107" y="12064"/>
                    <a:pt x="10695" y="10489"/>
                    <a:pt x="10213" y="8548"/>
                  </a:cubicBezTo>
                  <a:cubicBezTo>
                    <a:pt x="9729" y="6607"/>
                    <a:pt x="10238" y="4555"/>
                    <a:pt x="11569" y="3063"/>
                  </a:cubicBezTo>
                  <a:cubicBezTo>
                    <a:pt x="12724" y="1769"/>
                    <a:pt x="14367" y="1044"/>
                    <a:pt x="16076" y="1044"/>
                  </a:cubicBezTo>
                  <a:cubicBezTo>
                    <a:pt x="16338" y="1044"/>
                    <a:pt x="16602" y="1061"/>
                    <a:pt x="16866" y="1096"/>
                  </a:cubicBezTo>
                  <a:cubicBezTo>
                    <a:pt x="18849" y="1357"/>
                    <a:pt x="20573" y="2581"/>
                    <a:pt x="21474" y="4365"/>
                  </a:cubicBezTo>
                  <a:cubicBezTo>
                    <a:pt x="21566" y="4547"/>
                    <a:pt x="21749" y="4651"/>
                    <a:pt x="21938" y="4651"/>
                  </a:cubicBezTo>
                  <a:cubicBezTo>
                    <a:pt x="22017" y="4651"/>
                    <a:pt x="22097" y="4634"/>
                    <a:pt x="22171" y="4596"/>
                  </a:cubicBezTo>
                  <a:cubicBezTo>
                    <a:pt x="22427" y="4466"/>
                    <a:pt x="22530" y="4154"/>
                    <a:pt x="22402" y="3898"/>
                  </a:cubicBezTo>
                  <a:cubicBezTo>
                    <a:pt x="22062" y="3224"/>
                    <a:pt x="21616" y="2608"/>
                    <a:pt x="21081" y="2075"/>
                  </a:cubicBezTo>
                  <a:cubicBezTo>
                    <a:pt x="19743" y="736"/>
                    <a:pt x="17965" y="0"/>
                    <a:pt x="160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76;p33">
              <a:extLst>
                <a:ext uri="{FF2B5EF4-FFF2-40B4-BE49-F238E27FC236}">
                  <a16:creationId xmlns:a16="http://schemas.microsoft.com/office/drawing/2014/main" id="{C13187E6-D94D-45E7-8D53-5B67ECD9C477}"/>
                </a:ext>
              </a:extLst>
            </p:cNvPr>
            <p:cNvSpPr/>
            <p:nvPr/>
          </p:nvSpPr>
          <p:spPr>
            <a:xfrm>
              <a:off x="3277525" y="1749325"/>
              <a:ext cx="102775" cy="187600"/>
            </a:xfrm>
            <a:custGeom>
              <a:avLst/>
              <a:gdLst/>
              <a:ahLst/>
              <a:cxnLst/>
              <a:rect l="l" t="t" r="r" b="b"/>
              <a:pathLst>
                <a:path w="4111" h="7504" extrusionOk="0">
                  <a:moveTo>
                    <a:pt x="1960" y="1318"/>
                  </a:moveTo>
                  <a:lnTo>
                    <a:pt x="1960" y="2984"/>
                  </a:lnTo>
                  <a:cubicBezTo>
                    <a:pt x="1475" y="2800"/>
                    <a:pt x="1081" y="2608"/>
                    <a:pt x="1081" y="2087"/>
                  </a:cubicBezTo>
                  <a:cubicBezTo>
                    <a:pt x="1081" y="1611"/>
                    <a:pt x="1447" y="1383"/>
                    <a:pt x="1960" y="1318"/>
                  </a:cubicBezTo>
                  <a:close/>
                  <a:moveTo>
                    <a:pt x="2391" y="4173"/>
                  </a:moveTo>
                  <a:cubicBezTo>
                    <a:pt x="2838" y="4365"/>
                    <a:pt x="3195" y="4621"/>
                    <a:pt x="3195" y="5198"/>
                  </a:cubicBezTo>
                  <a:cubicBezTo>
                    <a:pt x="3195" y="5720"/>
                    <a:pt x="2884" y="6012"/>
                    <a:pt x="2391" y="6104"/>
                  </a:cubicBezTo>
                  <a:lnTo>
                    <a:pt x="2391" y="4173"/>
                  </a:lnTo>
                  <a:close/>
                  <a:moveTo>
                    <a:pt x="2171" y="0"/>
                  </a:moveTo>
                  <a:cubicBezTo>
                    <a:pt x="2015" y="0"/>
                    <a:pt x="1904" y="101"/>
                    <a:pt x="1904" y="211"/>
                  </a:cubicBezTo>
                  <a:lnTo>
                    <a:pt x="1904" y="477"/>
                  </a:lnTo>
                  <a:cubicBezTo>
                    <a:pt x="1035" y="568"/>
                    <a:pt x="167" y="1025"/>
                    <a:pt x="167" y="2178"/>
                  </a:cubicBezTo>
                  <a:cubicBezTo>
                    <a:pt x="167" y="3350"/>
                    <a:pt x="1081" y="3679"/>
                    <a:pt x="1904" y="3971"/>
                  </a:cubicBezTo>
                  <a:lnTo>
                    <a:pt x="1904" y="6122"/>
                  </a:lnTo>
                  <a:cubicBezTo>
                    <a:pt x="971" y="6049"/>
                    <a:pt x="725" y="5408"/>
                    <a:pt x="422" y="5408"/>
                  </a:cubicBezTo>
                  <a:cubicBezTo>
                    <a:pt x="194" y="5408"/>
                    <a:pt x="1" y="5711"/>
                    <a:pt x="1" y="5930"/>
                  </a:cubicBezTo>
                  <a:cubicBezTo>
                    <a:pt x="1" y="6379"/>
                    <a:pt x="770" y="6992"/>
                    <a:pt x="1904" y="7010"/>
                  </a:cubicBezTo>
                  <a:lnTo>
                    <a:pt x="1904" y="7294"/>
                  </a:lnTo>
                  <a:cubicBezTo>
                    <a:pt x="1904" y="7404"/>
                    <a:pt x="2015" y="7504"/>
                    <a:pt x="2171" y="7504"/>
                  </a:cubicBezTo>
                  <a:cubicBezTo>
                    <a:pt x="2308" y="7504"/>
                    <a:pt x="2444" y="7404"/>
                    <a:pt x="2444" y="7294"/>
                  </a:cubicBezTo>
                  <a:lnTo>
                    <a:pt x="2444" y="6983"/>
                  </a:lnTo>
                  <a:cubicBezTo>
                    <a:pt x="3433" y="6845"/>
                    <a:pt x="4110" y="6223"/>
                    <a:pt x="4110" y="5097"/>
                  </a:cubicBezTo>
                  <a:cubicBezTo>
                    <a:pt x="4110" y="3853"/>
                    <a:pt x="3240" y="3451"/>
                    <a:pt x="2444" y="3158"/>
                  </a:cubicBezTo>
                  <a:lnTo>
                    <a:pt x="2444" y="1300"/>
                  </a:lnTo>
                  <a:cubicBezTo>
                    <a:pt x="3085" y="1345"/>
                    <a:pt x="3323" y="1638"/>
                    <a:pt x="3543" y="1638"/>
                  </a:cubicBezTo>
                  <a:cubicBezTo>
                    <a:pt x="3818" y="1638"/>
                    <a:pt x="3946" y="1290"/>
                    <a:pt x="3946" y="1116"/>
                  </a:cubicBezTo>
                  <a:cubicBezTo>
                    <a:pt x="3946" y="667"/>
                    <a:pt x="3067" y="477"/>
                    <a:pt x="2444" y="457"/>
                  </a:cubicBezTo>
                  <a:lnTo>
                    <a:pt x="2444" y="211"/>
                  </a:lnTo>
                  <a:cubicBezTo>
                    <a:pt x="2444" y="101"/>
                    <a:pt x="2308" y="0"/>
                    <a:pt x="21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" name="Google Shape;250;p31">
            <a:extLst>
              <a:ext uri="{FF2B5EF4-FFF2-40B4-BE49-F238E27FC236}">
                <a16:creationId xmlns:a16="http://schemas.microsoft.com/office/drawing/2014/main" id="{A5A1F17A-5B87-4863-A9D2-2339D8E90194}"/>
              </a:ext>
            </a:extLst>
          </p:cNvPr>
          <p:cNvSpPr/>
          <p:nvPr/>
        </p:nvSpPr>
        <p:spPr>
          <a:xfrm>
            <a:off x="5878259" y="1926737"/>
            <a:ext cx="345674" cy="346056"/>
          </a:xfrm>
          <a:custGeom>
            <a:avLst/>
            <a:gdLst/>
            <a:ahLst/>
            <a:cxnLst/>
            <a:rect l="l" t="t" r="r" b="b"/>
            <a:pathLst>
              <a:path w="10860" h="10872" extrusionOk="0">
                <a:moveTo>
                  <a:pt x="5430" y="1"/>
                </a:moveTo>
                <a:cubicBezTo>
                  <a:pt x="3990" y="1"/>
                  <a:pt x="2608" y="560"/>
                  <a:pt x="1596" y="1584"/>
                </a:cubicBezTo>
                <a:cubicBezTo>
                  <a:pt x="561" y="2620"/>
                  <a:pt x="1" y="3989"/>
                  <a:pt x="1" y="5430"/>
                </a:cubicBezTo>
                <a:cubicBezTo>
                  <a:pt x="1" y="6561"/>
                  <a:pt x="346" y="7645"/>
                  <a:pt x="1001" y="8573"/>
                </a:cubicBezTo>
                <a:cubicBezTo>
                  <a:pt x="1632" y="9466"/>
                  <a:pt x="2513" y="10145"/>
                  <a:pt x="3537" y="10538"/>
                </a:cubicBezTo>
                <a:cubicBezTo>
                  <a:pt x="3559" y="10544"/>
                  <a:pt x="3579" y="10547"/>
                  <a:pt x="3599" y="10547"/>
                </a:cubicBezTo>
                <a:cubicBezTo>
                  <a:pt x="3656" y="10547"/>
                  <a:pt x="3704" y="10522"/>
                  <a:pt x="3740" y="10478"/>
                </a:cubicBezTo>
                <a:cubicBezTo>
                  <a:pt x="3763" y="10443"/>
                  <a:pt x="3763" y="10395"/>
                  <a:pt x="3763" y="10371"/>
                </a:cubicBezTo>
                <a:lnTo>
                  <a:pt x="3763" y="7275"/>
                </a:lnTo>
                <a:cubicBezTo>
                  <a:pt x="3763" y="7180"/>
                  <a:pt x="3692" y="7097"/>
                  <a:pt x="3585" y="7097"/>
                </a:cubicBezTo>
                <a:lnTo>
                  <a:pt x="2156" y="7097"/>
                </a:lnTo>
                <a:lnTo>
                  <a:pt x="2156" y="5835"/>
                </a:lnTo>
                <a:lnTo>
                  <a:pt x="3585" y="5835"/>
                </a:lnTo>
                <a:cubicBezTo>
                  <a:pt x="3680" y="5835"/>
                  <a:pt x="3763" y="5751"/>
                  <a:pt x="3763" y="5656"/>
                </a:cubicBezTo>
                <a:lnTo>
                  <a:pt x="3763" y="5430"/>
                </a:lnTo>
                <a:cubicBezTo>
                  <a:pt x="3763" y="3942"/>
                  <a:pt x="5180" y="2632"/>
                  <a:pt x="6799" y="2632"/>
                </a:cubicBezTo>
                <a:lnTo>
                  <a:pt x="7550" y="2632"/>
                </a:lnTo>
                <a:lnTo>
                  <a:pt x="7550" y="3894"/>
                </a:lnTo>
                <a:lnTo>
                  <a:pt x="6799" y="3894"/>
                </a:lnTo>
                <a:cubicBezTo>
                  <a:pt x="6311" y="3894"/>
                  <a:pt x="5883" y="4025"/>
                  <a:pt x="5561" y="4287"/>
                </a:cubicBezTo>
                <a:cubicBezTo>
                  <a:pt x="5228" y="4561"/>
                  <a:pt x="5025" y="4966"/>
                  <a:pt x="5025" y="5430"/>
                </a:cubicBezTo>
                <a:lnTo>
                  <a:pt x="5025" y="5656"/>
                </a:lnTo>
                <a:cubicBezTo>
                  <a:pt x="5025" y="5740"/>
                  <a:pt x="5109" y="5835"/>
                  <a:pt x="5204" y="5835"/>
                </a:cubicBezTo>
                <a:lnTo>
                  <a:pt x="5883" y="5835"/>
                </a:lnTo>
                <a:cubicBezTo>
                  <a:pt x="5966" y="5835"/>
                  <a:pt x="6061" y="5751"/>
                  <a:pt x="6061" y="5656"/>
                </a:cubicBezTo>
                <a:cubicBezTo>
                  <a:pt x="6061" y="5561"/>
                  <a:pt x="5978" y="5478"/>
                  <a:pt x="5883" y="5478"/>
                </a:cubicBezTo>
                <a:lnTo>
                  <a:pt x="5371" y="5478"/>
                </a:lnTo>
                <a:lnTo>
                  <a:pt x="5371" y="5418"/>
                </a:lnTo>
                <a:cubicBezTo>
                  <a:pt x="5371" y="4525"/>
                  <a:pt x="6145" y="4204"/>
                  <a:pt x="6799" y="4204"/>
                </a:cubicBezTo>
                <a:lnTo>
                  <a:pt x="7704" y="4204"/>
                </a:lnTo>
                <a:cubicBezTo>
                  <a:pt x="7800" y="4204"/>
                  <a:pt x="7883" y="4132"/>
                  <a:pt x="7883" y="4025"/>
                </a:cubicBezTo>
                <a:lnTo>
                  <a:pt x="7883" y="2418"/>
                </a:lnTo>
                <a:cubicBezTo>
                  <a:pt x="7883" y="2334"/>
                  <a:pt x="7811" y="2239"/>
                  <a:pt x="7704" y="2239"/>
                </a:cubicBezTo>
                <a:lnTo>
                  <a:pt x="6799" y="2239"/>
                </a:lnTo>
                <a:cubicBezTo>
                  <a:pt x="5966" y="2239"/>
                  <a:pt x="5121" y="2572"/>
                  <a:pt x="4466" y="3156"/>
                </a:cubicBezTo>
                <a:cubicBezTo>
                  <a:pt x="3799" y="3763"/>
                  <a:pt x="3418" y="4549"/>
                  <a:pt x="3418" y="5382"/>
                </a:cubicBezTo>
                <a:lnTo>
                  <a:pt x="3418" y="5442"/>
                </a:lnTo>
                <a:lnTo>
                  <a:pt x="1989" y="5442"/>
                </a:lnTo>
                <a:cubicBezTo>
                  <a:pt x="1906" y="5442"/>
                  <a:pt x="1811" y="5513"/>
                  <a:pt x="1811" y="5620"/>
                </a:cubicBezTo>
                <a:lnTo>
                  <a:pt x="1811" y="7228"/>
                </a:lnTo>
                <a:cubicBezTo>
                  <a:pt x="1811" y="7323"/>
                  <a:pt x="1894" y="7406"/>
                  <a:pt x="1989" y="7406"/>
                </a:cubicBezTo>
                <a:lnTo>
                  <a:pt x="3418" y="7406"/>
                </a:lnTo>
                <a:lnTo>
                  <a:pt x="3418" y="10085"/>
                </a:lnTo>
                <a:cubicBezTo>
                  <a:pt x="1561" y="9300"/>
                  <a:pt x="346" y="7442"/>
                  <a:pt x="346" y="5418"/>
                </a:cubicBezTo>
                <a:cubicBezTo>
                  <a:pt x="346" y="2596"/>
                  <a:pt x="2620" y="322"/>
                  <a:pt x="5430" y="322"/>
                </a:cubicBezTo>
                <a:cubicBezTo>
                  <a:pt x="8228" y="322"/>
                  <a:pt x="10526" y="2620"/>
                  <a:pt x="10526" y="5418"/>
                </a:cubicBezTo>
                <a:cubicBezTo>
                  <a:pt x="10526" y="8228"/>
                  <a:pt x="8240" y="10502"/>
                  <a:pt x="5430" y="10502"/>
                </a:cubicBezTo>
                <a:lnTo>
                  <a:pt x="5371" y="10502"/>
                </a:lnTo>
                <a:lnTo>
                  <a:pt x="5371" y="7418"/>
                </a:lnTo>
                <a:lnTo>
                  <a:pt x="7728" y="7418"/>
                </a:lnTo>
                <a:cubicBezTo>
                  <a:pt x="7811" y="7418"/>
                  <a:pt x="7907" y="7347"/>
                  <a:pt x="7907" y="7240"/>
                </a:cubicBezTo>
                <a:lnTo>
                  <a:pt x="7907" y="5656"/>
                </a:lnTo>
                <a:cubicBezTo>
                  <a:pt x="7907" y="5561"/>
                  <a:pt x="7823" y="5478"/>
                  <a:pt x="7728" y="5478"/>
                </a:cubicBezTo>
                <a:lnTo>
                  <a:pt x="6728" y="5478"/>
                </a:lnTo>
                <a:cubicBezTo>
                  <a:pt x="6633" y="5478"/>
                  <a:pt x="6549" y="5549"/>
                  <a:pt x="6549" y="5656"/>
                </a:cubicBezTo>
                <a:cubicBezTo>
                  <a:pt x="6549" y="5740"/>
                  <a:pt x="6621" y="5835"/>
                  <a:pt x="6728" y="5835"/>
                </a:cubicBezTo>
                <a:lnTo>
                  <a:pt x="7561" y="5835"/>
                </a:lnTo>
                <a:lnTo>
                  <a:pt x="7561" y="7097"/>
                </a:lnTo>
                <a:lnTo>
                  <a:pt x="5204" y="7097"/>
                </a:lnTo>
                <a:cubicBezTo>
                  <a:pt x="5121" y="7097"/>
                  <a:pt x="5025" y="7168"/>
                  <a:pt x="5025" y="7275"/>
                </a:cubicBezTo>
                <a:lnTo>
                  <a:pt x="5025" y="10693"/>
                </a:lnTo>
                <a:cubicBezTo>
                  <a:pt x="5025" y="10788"/>
                  <a:pt x="5109" y="10859"/>
                  <a:pt x="5192" y="10871"/>
                </a:cubicBezTo>
                <a:lnTo>
                  <a:pt x="5430" y="10871"/>
                </a:lnTo>
                <a:cubicBezTo>
                  <a:pt x="6871" y="10871"/>
                  <a:pt x="8240" y="10312"/>
                  <a:pt x="9276" y="9288"/>
                </a:cubicBezTo>
                <a:cubicBezTo>
                  <a:pt x="10300" y="8252"/>
                  <a:pt x="10859" y="6883"/>
                  <a:pt x="10859" y="5442"/>
                </a:cubicBezTo>
                <a:cubicBezTo>
                  <a:pt x="10859" y="3989"/>
                  <a:pt x="10300" y="2620"/>
                  <a:pt x="9276" y="1584"/>
                </a:cubicBezTo>
                <a:cubicBezTo>
                  <a:pt x="8240" y="560"/>
                  <a:pt x="6871" y="1"/>
                  <a:pt x="543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" name="Google Shape;251;p31">
            <a:extLst>
              <a:ext uri="{FF2B5EF4-FFF2-40B4-BE49-F238E27FC236}">
                <a16:creationId xmlns:a16="http://schemas.microsoft.com/office/drawing/2014/main" id="{FF821146-53FF-4564-BD7A-53BB4340428C}"/>
              </a:ext>
            </a:extLst>
          </p:cNvPr>
          <p:cNvGrpSpPr/>
          <p:nvPr/>
        </p:nvGrpSpPr>
        <p:grpSpPr>
          <a:xfrm>
            <a:off x="6749049" y="1926927"/>
            <a:ext cx="346056" cy="345674"/>
            <a:chOff x="3303268" y="3817349"/>
            <a:chExt cx="346056" cy="345674"/>
          </a:xfrm>
        </p:grpSpPr>
        <p:sp>
          <p:nvSpPr>
            <p:cNvPr id="115" name="Google Shape;252;p31">
              <a:extLst>
                <a:ext uri="{FF2B5EF4-FFF2-40B4-BE49-F238E27FC236}">
                  <a16:creationId xmlns:a16="http://schemas.microsoft.com/office/drawing/2014/main" id="{7934B83C-04C5-485C-8CC0-9B68C9DE8A7E}"/>
                </a:ext>
              </a:extLst>
            </p:cNvPr>
            <p:cNvSpPr/>
            <p:nvPr/>
          </p:nvSpPr>
          <p:spPr>
            <a:xfrm>
              <a:off x="3303268" y="3817349"/>
              <a:ext cx="346056" cy="345674"/>
            </a:xfrm>
            <a:custGeom>
              <a:avLst/>
              <a:gdLst/>
              <a:ahLst/>
              <a:cxnLst/>
              <a:rect l="l" t="t" r="r" b="b"/>
              <a:pathLst>
                <a:path w="10872" h="10860" extrusionOk="0">
                  <a:moveTo>
                    <a:pt x="5418" y="334"/>
                  </a:moveTo>
                  <a:cubicBezTo>
                    <a:pt x="8228" y="334"/>
                    <a:pt x="10514" y="2608"/>
                    <a:pt x="10514" y="5430"/>
                  </a:cubicBezTo>
                  <a:cubicBezTo>
                    <a:pt x="10514" y="8240"/>
                    <a:pt x="8228" y="10514"/>
                    <a:pt x="5418" y="10514"/>
                  </a:cubicBezTo>
                  <a:cubicBezTo>
                    <a:pt x="2608" y="10514"/>
                    <a:pt x="334" y="8240"/>
                    <a:pt x="334" y="5430"/>
                  </a:cubicBezTo>
                  <a:cubicBezTo>
                    <a:pt x="334" y="2608"/>
                    <a:pt x="2608" y="334"/>
                    <a:pt x="5418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3" y="10859"/>
                    <a:pt x="8252" y="10300"/>
                    <a:pt x="9276" y="9264"/>
                  </a:cubicBezTo>
                  <a:cubicBezTo>
                    <a:pt x="10300" y="8240"/>
                    <a:pt x="10871" y="6871"/>
                    <a:pt x="10871" y="5430"/>
                  </a:cubicBezTo>
                  <a:cubicBezTo>
                    <a:pt x="10871" y="3989"/>
                    <a:pt x="10300" y="2620"/>
                    <a:pt x="9276" y="1584"/>
                  </a:cubicBezTo>
                  <a:cubicBezTo>
                    <a:pt x="8252" y="560"/>
                    <a:pt x="6883" y="1"/>
                    <a:pt x="54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53;p31">
              <a:extLst>
                <a:ext uri="{FF2B5EF4-FFF2-40B4-BE49-F238E27FC236}">
                  <a16:creationId xmlns:a16="http://schemas.microsoft.com/office/drawing/2014/main" id="{AB68C1B7-7C4B-41B9-98C9-6FDEC25D893C}"/>
                </a:ext>
              </a:extLst>
            </p:cNvPr>
            <p:cNvSpPr/>
            <p:nvPr/>
          </p:nvSpPr>
          <p:spPr>
            <a:xfrm>
              <a:off x="3368074" y="3882537"/>
              <a:ext cx="215298" cy="215298"/>
            </a:xfrm>
            <a:custGeom>
              <a:avLst/>
              <a:gdLst/>
              <a:ahLst/>
              <a:cxnLst/>
              <a:rect l="l" t="t" r="r" b="b"/>
              <a:pathLst>
                <a:path w="6764" h="6764" extrusionOk="0">
                  <a:moveTo>
                    <a:pt x="5335" y="346"/>
                  </a:moveTo>
                  <a:cubicBezTo>
                    <a:pt x="5930" y="346"/>
                    <a:pt x="6418" y="834"/>
                    <a:pt x="6418" y="1429"/>
                  </a:cubicBezTo>
                  <a:lnTo>
                    <a:pt x="6418" y="5335"/>
                  </a:lnTo>
                  <a:cubicBezTo>
                    <a:pt x="6418" y="5930"/>
                    <a:pt x="5930" y="6418"/>
                    <a:pt x="5335" y="6418"/>
                  </a:cubicBezTo>
                  <a:lnTo>
                    <a:pt x="1429" y="6418"/>
                  </a:lnTo>
                  <a:cubicBezTo>
                    <a:pt x="834" y="6418"/>
                    <a:pt x="346" y="5930"/>
                    <a:pt x="346" y="5335"/>
                  </a:cubicBezTo>
                  <a:lnTo>
                    <a:pt x="346" y="1429"/>
                  </a:lnTo>
                  <a:cubicBezTo>
                    <a:pt x="346" y="834"/>
                    <a:pt x="834" y="346"/>
                    <a:pt x="1429" y="346"/>
                  </a:cubicBezTo>
                  <a:close/>
                  <a:moveTo>
                    <a:pt x="1429" y="1"/>
                  </a:moveTo>
                  <a:cubicBezTo>
                    <a:pt x="644" y="1"/>
                    <a:pt x="1" y="644"/>
                    <a:pt x="1" y="1429"/>
                  </a:cubicBezTo>
                  <a:lnTo>
                    <a:pt x="1" y="5335"/>
                  </a:lnTo>
                  <a:cubicBezTo>
                    <a:pt x="1" y="6120"/>
                    <a:pt x="644" y="6763"/>
                    <a:pt x="1429" y="6763"/>
                  </a:cubicBezTo>
                  <a:lnTo>
                    <a:pt x="5335" y="6763"/>
                  </a:lnTo>
                  <a:cubicBezTo>
                    <a:pt x="6121" y="6763"/>
                    <a:pt x="6763" y="6120"/>
                    <a:pt x="6763" y="5335"/>
                  </a:cubicBezTo>
                  <a:lnTo>
                    <a:pt x="6763" y="1429"/>
                  </a:lnTo>
                  <a:cubicBezTo>
                    <a:pt x="6763" y="644"/>
                    <a:pt x="6121" y="1"/>
                    <a:pt x="53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54;p31">
              <a:extLst>
                <a:ext uri="{FF2B5EF4-FFF2-40B4-BE49-F238E27FC236}">
                  <a16:creationId xmlns:a16="http://schemas.microsoft.com/office/drawing/2014/main" id="{B561ED40-9C3D-4B14-B7E7-EA376E5C77BC}"/>
                </a:ext>
              </a:extLst>
            </p:cNvPr>
            <p:cNvSpPr/>
            <p:nvPr/>
          </p:nvSpPr>
          <p:spPr>
            <a:xfrm>
              <a:off x="3418143" y="3933656"/>
              <a:ext cx="114811" cy="112742"/>
            </a:xfrm>
            <a:custGeom>
              <a:avLst/>
              <a:gdLst/>
              <a:ahLst/>
              <a:cxnLst/>
              <a:rect l="l" t="t" r="r" b="b"/>
              <a:pathLst>
                <a:path w="3607" h="3542" extrusionOk="0">
                  <a:moveTo>
                    <a:pt x="1822" y="0"/>
                  </a:moveTo>
                  <a:cubicBezTo>
                    <a:pt x="812" y="0"/>
                    <a:pt x="1" y="851"/>
                    <a:pt x="59" y="1859"/>
                  </a:cubicBezTo>
                  <a:cubicBezTo>
                    <a:pt x="95" y="2776"/>
                    <a:pt x="833" y="3502"/>
                    <a:pt x="1726" y="3538"/>
                  </a:cubicBezTo>
                  <a:cubicBezTo>
                    <a:pt x="1764" y="3541"/>
                    <a:pt x="1802" y="3542"/>
                    <a:pt x="1840" y="3542"/>
                  </a:cubicBezTo>
                  <a:cubicBezTo>
                    <a:pt x="2178" y="3542"/>
                    <a:pt x="2494" y="3447"/>
                    <a:pt x="2762" y="3276"/>
                  </a:cubicBezTo>
                  <a:cubicBezTo>
                    <a:pt x="2857" y="3217"/>
                    <a:pt x="2869" y="3086"/>
                    <a:pt x="2797" y="3014"/>
                  </a:cubicBezTo>
                  <a:cubicBezTo>
                    <a:pt x="2761" y="2978"/>
                    <a:pt x="2711" y="2964"/>
                    <a:pt x="2664" y="2964"/>
                  </a:cubicBezTo>
                  <a:cubicBezTo>
                    <a:pt x="2634" y="2964"/>
                    <a:pt x="2606" y="2969"/>
                    <a:pt x="2583" y="2979"/>
                  </a:cubicBezTo>
                  <a:cubicBezTo>
                    <a:pt x="2380" y="3096"/>
                    <a:pt x="2149" y="3185"/>
                    <a:pt x="1897" y="3185"/>
                  </a:cubicBezTo>
                  <a:cubicBezTo>
                    <a:pt x="1868" y="3185"/>
                    <a:pt x="1839" y="3183"/>
                    <a:pt x="1809" y="3181"/>
                  </a:cubicBezTo>
                  <a:cubicBezTo>
                    <a:pt x="1023" y="3169"/>
                    <a:pt x="380" y="2514"/>
                    <a:pt x="392" y="1716"/>
                  </a:cubicBezTo>
                  <a:cubicBezTo>
                    <a:pt x="426" y="948"/>
                    <a:pt x="1028" y="330"/>
                    <a:pt x="1792" y="330"/>
                  </a:cubicBezTo>
                  <a:cubicBezTo>
                    <a:pt x="1833" y="330"/>
                    <a:pt x="1874" y="332"/>
                    <a:pt x="1916" y="335"/>
                  </a:cubicBezTo>
                  <a:cubicBezTo>
                    <a:pt x="2619" y="371"/>
                    <a:pt x="3190" y="943"/>
                    <a:pt x="3250" y="1633"/>
                  </a:cubicBezTo>
                  <a:cubicBezTo>
                    <a:pt x="3285" y="1919"/>
                    <a:pt x="3214" y="2193"/>
                    <a:pt x="3095" y="2431"/>
                  </a:cubicBezTo>
                  <a:cubicBezTo>
                    <a:pt x="3059" y="2490"/>
                    <a:pt x="3059" y="2574"/>
                    <a:pt x="3119" y="2633"/>
                  </a:cubicBezTo>
                  <a:cubicBezTo>
                    <a:pt x="3149" y="2663"/>
                    <a:pt x="3191" y="2678"/>
                    <a:pt x="3234" y="2678"/>
                  </a:cubicBezTo>
                  <a:cubicBezTo>
                    <a:pt x="3295" y="2678"/>
                    <a:pt x="3358" y="2648"/>
                    <a:pt x="3393" y="2586"/>
                  </a:cubicBezTo>
                  <a:cubicBezTo>
                    <a:pt x="3536" y="2324"/>
                    <a:pt x="3607" y="2014"/>
                    <a:pt x="3583" y="1669"/>
                  </a:cubicBezTo>
                  <a:cubicBezTo>
                    <a:pt x="3536" y="764"/>
                    <a:pt x="2797" y="50"/>
                    <a:pt x="1904" y="2"/>
                  </a:cubicBezTo>
                  <a:cubicBezTo>
                    <a:pt x="1877" y="1"/>
                    <a:pt x="1849" y="0"/>
                    <a:pt x="18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55;p31">
              <a:extLst>
                <a:ext uri="{FF2B5EF4-FFF2-40B4-BE49-F238E27FC236}">
                  <a16:creationId xmlns:a16="http://schemas.microsoft.com/office/drawing/2014/main" id="{40066017-C0A1-4527-BACB-5796DD4F83A0}"/>
                </a:ext>
              </a:extLst>
            </p:cNvPr>
            <p:cNvSpPr/>
            <p:nvPr/>
          </p:nvSpPr>
          <p:spPr>
            <a:xfrm>
              <a:off x="3519298" y="3910197"/>
              <a:ext cx="29570" cy="29220"/>
            </a:xfrm>
            <a:custGeom>
              <a:avLst/>
              <a:gdLst/>
              <a:ahLst/>
              <a:cxnLst/>
              <a:rect l="l" t="t" r="r" b="b"/>
              <a:pathLst>
                <a:path w="929" h="918" extrusionOk="0">
                  <a:moveTo>
                    <a:pt x="465" y="1"/>
                  </a:moveTo>
                  <a:cubicBezTo>
                    <a:pt x="203" y="1"/>
                    <a:pt x="0" y="203"/>
                    <a:pt x="0" y="453"/>
                  </a:cubicBezTo>
                  <a:cubicBezTo>
                    <a:pt x="0" y="715"/>
                    <a:pt x="203" y="918"/>
                    <a:pt x="465" y="918"/>
                  </a:cubicBezTo>
                  <a:cubicBezTo>
                    <a:pt x="715" y="918"/>
                    <a:pt x="929" y="715"/>
                    <a:pt x="929" y="453"/>
                  </a:cubicBezTo>
                  <a:cubicBezTo>
                    <a:pt x="929" y="203"/>
                    <a:pt x="715" y="1"/>
                    <a:pt x="4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" name="Google Shape;256;p31">
            <a:extLst>
              <a:ext uri="{FF2B5EF4-FFF2-40B4-BE49-F238E27FC236}">
                <a16:creationId xmlns:a16="http://schemas.microsoft.com/office/drawing/2014/main" id="{1B5F2F24-FFE7-47DA-B2F2-A17A6070FD98}"/>
              </a:ext>
            </a:extLst>
          </p:cNvPr>
          <p:cNvGrpSpPr/>
          <p:nvPr/>
        </p:nvGrpSpPr>
        <p:grpSpPr>
          <a:xfrm>
            <a:off x="7620220" y="1926927"/>
            <a:ext cx="346056" cy="345674"/>
            <a:chOff x="3752358" y="3817349"/>
            <a:chExt cx="346056" cy="345674"/>
          </a:xfrm>
        </p:grpSpPr>
        <p:sp>
          <p:nvSpPr>
            <p:cNvPr id="120" name="Google Shape;257;p31">
              <a:extLst>
                <a:ext uri="{FF2B5EF4-FFF2-40B4-BE49-F238E27FC236}">
                  <a16:creationId xmlns:a16="http://schemas.microsoft.com/office/drawing/2014/main" id="{615CAEDB-02C5-47A6-9DB7-1A42D3BBBAA4}"/>
                </a:ext>
              </a:extLst>
            </p:cNvPr>
            <p:cNvSpPr/>
            <p:nvPr/>
          </p:nvSpPr>
          <p:spPr>
            <a:xfrm>
              <a:off x="3752358" y="3817349"/>
              <a:ext cx="346056" cy="345674"/>
            </a:xfrm>
            <a:custGeom>
              <a:avLst/>
              <a:gdLst/>
              <a:ahLst/>
              <a:cxnLst/>
              <a:rect l="l" t="t" r="r" b="b"/>
              <a:pathLst>
                <a:path w="10872" h="10860" extrusionOk="0">
                  <a:moveTo>
                    <a:pt x="5430" y="334"/>
                  </a:moveTo>
                  <a:cubicBezTo>
                    <a:pt x="8252" y="334"/>
                    <a:pt x="10526" y="2608"/>
                    <a:pt x="10526" y="5430"/>
                  </a:cubicBezTo>
                  <a:cubicBezTo>
                    <a:pt x="10526" y="8240"/>
                    <a:pt x="8228" y="10514"/>
                    <a:pt x="5430" y="10514"/>
                  </a:cubicBezTo>
                  <a:cubicBezTo>
                    <a:pt x="2620" y="10514"/>
                    <a:pt x="346" y="8240"/>
                    <a:pt x="346" y="5430"/>
                  </a:cubicBezTo>
                  <a:cubicBezTo>
                    <a:pt x="346" y="2608"/>
                    <a:pt x="2620" y="334"/>
                    <a:pt x="5430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2" y="10859"/>
                    <a:pt x="8252" y="10300"/>
                    <a:pt x="9276" y="9264"/>
                  </a:cubicBezTo>
                  <a:cubicBezTo>
                    <a:pt x="10300" y="8240"/>
                    <a:pt x="10871" y="6871"/>
                    <a:pt x="10871" y="5430"/>
                  </a:cubicBezTo>
                  <a:cubicBezTo>
                    <a:pt x="10871" y="3989"/>
                    <a:pt x="10300" y="2620"/>
                    <a:pt x="9276" y="1584"/>
                  </a:cubicBezTo>
                  <a:cubicBezTo>
                    <a:pt x="8252" y="560"/>
                    <a:pt x="6882" y="1"/>
                    <a:pt x="54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58;p31">
              <a:extLst>
                <a:ext uri="{FF2B5EF4-FFF2-40B4-BE49-F238E27FC236}">
                  <a16:creationId xmlns:a16="http://schemas.microsoft.com/office/drawing/2014/main" id="{A996A2E1-7666-4E73-83ED-BE99FFDC8F15}"/>
                </a:ext>
              </a:extLst>
            </p:cNvPr>
            <p:cNvSpPr/>
            <p:nvPr/>
          </p:nvSpPr>
          <p:spPr>
            <a:xfrm>
              <a:off x="3831933" y="3955682"/>
              <a:ext cx="47809" cy="120540"/>
            </a:xfrm>
            <a:custGeom>
              <a:avLst/>
              <a:gdLst/>
              <a:ahLst/>
              <a:cxnLst/>
              <a:rect l="l" t="t" r="r" b="b"/>
              <a:pathLst>
                <a:path w="1502" h="3787" extrusionOk="0">
                  <a:moveTo>
                    <a:pt x="1168" y="346"/>
                  </a:moveTo>
                  <a:lnTo>
                    <a:pt x="1168" y="3430"/>
                  </a:lnTo>
                  <a:lnTo>
                    <a:pt x="358" y="3430"/>
                  </a:lnTo>
                  <a:lnTo>
                    <a:pt x="358" y="346"/>
                  </a:lnTo>
                  <a:close/>
                  <a:moveTo>
                    <a:pt x="180" y="1"/>
                  </a:moveTo>
                  <a:cubicBezTo>
                    <a:pt x="96" y="1"/>
                    <a:pt x="1" y="72"/>
                    <a:pt x="1" y="179"/>
                  </a:cubicBezTo>
                  <a:lnTo>
                    <a:pt x="1" y="3608"/>
                  </a:lnTo>
                  <a:cubicBezTo>
                    <a:pt x="1" y="3703"/>
                    <a:pt x="72" y="3787"/>
                    <a:pt x="180" y="3787"/>
                  </a:cubicBezTo>
                  <a:lnTo>
                    <a:pt x="1323" y="3787"/>
                  </a:lnTo>
                  <a:cubicBezTo>
                    <a:pt x="1418" y="3787"/>
                    <a:pt x="1501" y="3715"/>
                    <a:pt x="1501" y="3608"/>
                  </a:cubicBezTo>
                  <a:lnTo>
                    <a:pt x="1501" y="179"/>
                  </a:lnTo>
                  <a:cubicBezTo>
                    <a:pt x="1501" y="72"/>
                    <a:pt x="1430" y="1"/>
                    <a:pt x="13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259;p31">
              <a:extLst>
                <a:ext uri="{FF2B5EF4-FFF2-40B4-BE49-F238E27FC236}">
                  <a16:creationId xmlns:a16="http://schemas.microsoft.com/office/drawing/2014/main" id="{F3110955-7954-4118-A8DD-58CBBA209157}"/>
                </a:ext>
              </a:extLst>
            </p:cNvPr>
            <p:cNvSpPr/>
            <p:nvPr/>
          </p:nvSpPr>
          <p:spPr>
            <a:xfrm>
              <a:off x="3824739" y="3890112"/>
              <a:ext cx="55002" cy="55002"/>
            </a:xfrm>
            <a:custGeom>
              <a:avLst/>
              <a:gdLst/>
              <a:ahLst/>
              <a:cxnLst/>
              <a:rect l="l" t="t" r="r" b="b"/>
              <a:pathLst>
                <a:path w="1728" h="1728" extrusionOk="0">
                  <a:moveTo>
                    <a:pt x="870" y="334"/>
                  </a:moveTo>
                  <a:cubicBezTo>
                    <a:pt x="1156" y="334"/>
                    <a:pt x="1394" y="572"/>
                    <a:pt x="1394" y="846"/>
                  </a:cubicBezTo>
                  <a:cubicBezTo>
                    <a:pt x="1394" y="1132"/>
                    <a:pt x="1156" y="1370"/>
                    <a:pt x="870" y="1370"/>
                  </a:cubicBezTo>
                  <a:cubicBezTo>
                    <a:pt x="584" y="1370"/>
                    <a:pt x="346" y="1132"/>
                    <a:pt x="346" y="846"/>
                  </a:cubicBezTo>
                  <a:cubicBezTo>
                    <a:pt x="346" y="572"/>
                    <a:pt x="584" y="334"/>
                    <a:pt x="870" y="334"/>
                  </a:cubicBezTo>
                  <a:close/>
                  <a:moveTo>
                    <a:pt x="870" y="1"/>
                  </a:moveTo>
                  <a:cubicBezTo>
                    <a:pt x="394" y="1"/>
                    <a:pt x="1" y="394"/>
                    <a:pt x="1" y="870"/>
                  </a:cubicBezTo>
                  <a:cubicBezTo>
                    <a:pt x="1" y="1346"/>
                    <a:pt x="394" y="1727"/>
                    <a:pt x="870" y="1727"/>
                  </a:cubicBezTo>
                  <a:cubicBezTo>
                    <a:pt x="1346" y="1727"/>
                    <a:pt x="1727" y="1334"/>
                    <a:pt x="1727" y="870"/>
                  </a:cubicBezTo>
                  <a:cubicBezTo>
                    <a:pt x="1727" y="394"/>
                    <a:pt x="1346" y="1"/>
                    <a:pt x="8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60;p31">
              <a:extLst>
                <a:ext uri="{FF2B5EF4-FFF2-40B4-BE49-F238E27FC236}">
                  <a16:creationId xmlns:a16="http://schemas.microsoft.com/office/drawing/2014/main" id="{3B745517-C3D6-48BB-B5FE-02835B14077A}"/>
                </a:ext>
              </a:extLst>
            </p:cNvPr>
            <p:cNvSpPr/>
            <p:nvPr/>
          </p:nvSpPr>
          <p:spPr>
            <a:xfrm>
              <a:off x="3904696" y="3955682"/>
              <a:ext cx="128148" cy="120540"/>
            </a:xfrm>
            <a:custGeom>
              <a:avLst/>
              <a:gdLst/>
              <a:ahLst/>
              <a:cxnLst/>
              <a:rect l="l" t="t" r="r" b="b"/>
              <a:pathLst>
                <a:path w="4026" h="3787" extrusionOk="0">
                  <a:moveTo>
                    <a:pt x="191" y="1"/>
                  </a:moveTo>
                  <a:cubicBezTo>
                    <a:pt x="96" y="1"/>
                    <a:pt x="1" y="72"/>
                    <a:pt x="1" y="179"/>
                  </a:cubicBezTo>
                  <a:lnTo>
                    <a:pt x="1" y="3608"/>
                  </a:lnTo>
                  <a:cubicBezTo>
                    <a:pt x="1" y="3703"/>
                    <a:pt x="84" y="3787"/>
                    <a:pt x="191" y="3787"/>
                  </a:cubicBezTo>
                  <a:lnTo>
                    <a:pt x="1334" y="3787"/>
                  </a:lnTo>
                  <a:cubicBezTo>
                    <a:pt x="1418" y="3787"/>
                    <a:pt x="1513" y="3715"/>
                    <a:pt x="1513" y="3608"/>
                  </a:cubicBezTo>
                  <a:lnTo>
                    <a:pt x="1513" y="2382"/>
                  </a:lnTo>
                  <a:cubicBezTo>
                    <a:pt x="1513" y="1977"/>
                    <a:pt x="1596" y="1501"/>
                    <a:pt x="2037" y="1501"/>
                  </a:cubicBezTo>
                  <a:cubicBezTo>
                    <a:pt x="2347" y="1501"/>
                    <a:pt x="2477" y="1763"/>
                    <a:pt x="2525" y="2060"/>
                  </a:cubicBezTo>
                  <a:cubicBezTo>
                    <a:pt x="2537" y="2156"/>
                    <a:pt x="2608" y="2215"/>
                    <a:pt x="2692" y="2215"/>
                  </a:cubicBezTo>
                  <a:cubicBezTo>
                    <a:pt x="2787" y="2215"/>
                    <a:pt x="2870" y="2120"/>
                    <a:pt x="2847" y="2025"/>
                  </a:cubicBezTo>
                  <a:cubicBezTo>
                    <a:pt x="2763" y="1465"/>
                    <a:pt x="2477" y="1155"/>
                    <a:pt x="2013" y="1155"/>
                  </a:cubicBezTo>
                  <a:cubicBezTo>
                    <a:pt x="1465" y="1155"/>
                    <a:pt x="1156" y="1608"/>
                    <a:pt x="1156" y="2382"/>
                  </a:cubicBezTo>
                  <a:lnTo>
                    <a:pt x="1156" y="3430"/>
                  </a:lnTo>
                  <a:lnTo>
                    <a:pt x="346" y="3430"/>
                  </a:lnTo>
                  <a:lnTo>
                    <a:pt x="346" y="358"/>
                  </a:lnTo>
                  <a:lnTo>
                    <a:pt x="918" y="358"/>
                  </a:lnTo>
                  <a:lnTo>
                    <a:pt x="918" y="572"/>
                  </a:lnTo>
                  <a:cubicBezTo>
                    <a:pt x="918" y="632"/>
                    <a:pt x="930" y="679"/>
                    <a:pt x="977" y="715"/>
                  </a:cubicBezTo>
                  <a:cubicBezTo>
                    <a:pt x="1007" y="733"/>
                    <a:pt x="1043" y="742"/>
                    <a:pt x="1078" y="742"/>
                  </a:cubicBezTo>
                  <a:cubicBezTo>
                    <a:pt x="1114" y="742"/>
                    <a:pt x="1150" y="733"/>
                    <a:pt x="1180" y="715"/>
                  </a:cubicBezTo>
                  <a:cubicBezTo>
                    <a:pt x="1477" y="477"/>
                    <a:pt x="1835" y="358"/>
                    <a:pt x="2227" y="358"/>
                  </a:cubicBezTo>
                  <a:cubicBezTo>
                    <a:pt x="3204" y="358"/>
                    <a:pt x="3656" y="1191"/>
                    <a:pt x="3656" y="2001"/>
                  </a:cubicBezTo>
                  <a:lnTo>
                    <a:pt x="3656" y="3430"/>
                  </a:lnTo>
                  <a:lnTo>
                    <a:pt x="2847" y="3430"/>
                  </a:lnTo>
                  <a:lnTo>
                    <a:pt x="2847" y="2870"/>
                  </a:lnTo>
                  <a:cubicBezTo>
                    <a:pt x="2847" y="2775"/>
                    <a:pt x="2775" y="2703"/>
                    <a:pt x="2692" y="2703"/>
                  </a:cubicBezTo>
                  <a:cubicBezTo>
                    <a:pt x="2597" y="2703"/>
                    <a:pt x="2525" y="2775"/>
                    <a:pt x="2525" y="2870"/>
                  </a:cubicBezTo>
                  <a:lnTo>
                    <a:pt x="2525" y="3596"/>
                  </a:lnTo>
                  <a:cubicBezTo>
                    <a:pt x="2525" y="3691"/>
                    <a:pt x="2597" y="3775"/>
                    <a:pt x="2704" y="3775"/>
                  </a:cubicBezTo>
                  <a:lnTo>
                    <a:pt x="3847" y="3775"/>
                  </a:lnTo>
                  <a:cubicBezTo>
                    <a:pt x="3942" y="3775"/>
                    <a:pt x="4025" y="3703"/>
                    <a:pt x="4025" y="3596"/>
                  </a:cubicBezTo>
                  <a:lnTo>
                    <a:pt x="4025" y="1989"/>
                  </a:lnTo>
                  <a:cubicBezTo>
                    <a:pt x="4025" y="810"/>
                    <a:pt x="3299" y="1"/>
                    <a:pt x="2239" y="1"/>
                  </a:cubicBezTo>
                  <a:cubicBezTo>
                    <a:pt x="1894" y="1"/>
                    <a:pt x="1573" y="84"/>
                    <a:pt x="1275" y="251"/>
                  </a:cubicBezTo>
                  <a:lnTo>
                    <a:pt x="1275" y="179"/>
                  </a:lnTo>
                  <a:cubicBezTo>
                    <a:pt x="1275" y="84"/>
                    <a:pt x="1204" y="1"/>
                    <a:pt x="10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" name="Google Shape;261;p31">
            <a:extLst>
              <a:ext uri="{FF2B5EF4-FFF2-40B4-BE49-F238E27FC236}">
                <a16:creationId xmlns:a16="http://schemas.microsoft.com/office/drawing/2014/main" id="{3C37E51B-2F9D-4D57-9B58-E9AD2B5B25C9}"/>
              </a:ext>
            </a:extLst>
          </p:cNvPr>
          <p:cNvSpPr txBox="1"/>
          <p:nvPr/>
        </p:nvSpPr>
        <p:spPr>
          <a:xfrm>
            <a:off x="5676950" y="1207407"/>
            <a:ext cx="22662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 b="1" dirty="0">
                <a:latin typeface="Calibri" panose="020F0502020204030204" pitchFamily="34" charset="0"/>
                <a:ea typeface="Fira Sans Extra Condensed Medium"/>
                <a:cs typeface="Calibri" panose="020F0502020204030204" pitchFamily="34" charset="0"/>
                <a:sym typeface="Fira Sans Extra Condensed Medium"/>
              </a:rPr>
              <a:t>Uso de Redes Sociales</a:t>
            </a:r>
            <a:endParaRPr sz="1800" b="1" dirty="0">
              <a:solidFill>
                <a:srgbClr val="000000"/>
              </a:solidFill>
              <a:latin typeface="Calibri" panose="020F0502020204030204" pitchFamily="34" charset="0"/>
              <a:ea typeface="Fira Sans Extra Condensed Medium"/>
              <a:cs typeface="Calibri" panose="020F0502020204030204" pitchFamily="34" charset="0"/>
              <a:sym typeface="Fira Sans Extra Condensed Medium"/>
            </a:endParaRPr>
          </a:p>
        </p:txBody>
      </p:sp>
      <p:sp>
        <p:nvSpPr>
          <p:cNvPr id="125" name="Google Shape;299;p31">
            <a:extLst>
              <a:ext uri="{FF2B5EF4-FFF2-40B4-BE49-F238E27FC236}">
                <a16:creationId xmlns:a16="http://schemas.microsoft.com/office/drawing/2014/main" id="{5A75C9C9-FBBF-40DF-BCF5-10CC4AB5D7A7}"/>
              </a:ext>
            </a:extLst>
          </p:cNvPr>
          <p:cNvSpPr txBox="1"/>
          <p:nvPr/>
        </p:nvSpPr>
        <p:spPr>
          <a:xfrm>
            <a:off x="5710125" y="1614869"/>
            <a:ext cx="651300" cy="2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60%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6" name="Google Shape;300;p31">
            <a:extLst>
              <a:ext uri="{FF2B5EF4-FFF2-40B4-BE49-F238E27FC236}">
                <a16:creationId xmlns:a16="http://schemas.microsoft.com/office/drawing/2014/main" id="{F29F8CE1-62B5-4A50-B576-88632F78D5F0}"/>
              </a:ext>
            </a:extLst>
          </p:cNvPr>
          <p:cNvSpPr txBox="1"/>
          <p:nvPr/>
        </p:nvSpPr>
        <p:spPr>
          <a:xfrm>
            <a:off x="6596425" y="1614869"/>
            <a:ext cx="651300" cy="2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10%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301;p31">
            <a:extLst>
              <a:ext uri="{FF2B5EF4-FFF2-40B4-BE49-F238E27FC236}">
                <a16:creationId xmlns:a16="http://schemas.microsoft.com/office/drawing/2014/main" id="{9370FB1E-C05E-4DE5-886C-0A5AB4B9A6F6}"/>
              </a:ext>
            </a:extLst>
          </p:cNvPr>
          <p:cNvSpPr txBox="1"/>
          <p:nvPr/>
        </p:nvSpPr>
        <p:spPr>
          <a:xfrm>
            <a:off x="7482725" y="1609619"/>
            <a:ext cx="651300" cy="2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30%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57;p29">
            <a:extLst>
              <a:ext uri="{FF2B5EF4-FFF2-40B4-BE49-F238E27FC236}">
                <a16:creationId xmlns:a16="http://schemas.microsoft.com/office/drawing/2014/main" id="{1E6894C6-9301-4D50-BEEE-8C2DD80E6323}"/>
              </a:ext>
            </a:extLst>
          </p:cNvPr>
          <p:cNvSpPr txBox="1"/>
          <p:nvPr/>
        </p:nvSpPr>
        <p:spPr>
          <a:xfrm>
            <a:off x="5806751" y="3043308"/>
            <a:ext cx="2610136" cy="70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/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Lorem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ipsum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dolor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sit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amet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,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consectetur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adipiscing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elit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.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Vestibulum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vel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porta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risus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.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Cras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quis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ultricies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lacus</a:t>
            </a:r>
            <a:endParaRPr lang="es-MX" sz="1200" dirty="0">
              <a:solidFill>
                <a:schemeClr val="dk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</a:endParaRPr>
          </a:p>
          <a:p>
            <a:pPr algn="r"/>
            <a:endParaRPr lang="es-MX" sz="1200" dirty="0">
              <a:solidFill>
                <a:schemeClr val="dk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6C3586D-8254-41CF-B925-5EAB9F34E6CE}"/>
              </a:ext>
            </a:extLst>
          </p:cNvPr>
          <p:cNvSpPr/>
          <p:nvPr/>
        </p:nvSpPr>
        <p:spPr>
          <a:xfrm>
            <a:off x="5089794" y="3771870"/>
            <a:ext cx="33270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Lorem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ipsum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dolor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sit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amet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,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consectetur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adipiscing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elit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.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Vestibulum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vel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porta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risus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.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Cras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quis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ultricies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lacus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.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Mauris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imperdiet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vehicula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erat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et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tristique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.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Lorem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ipsum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dolor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sit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amet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,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consectetur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adipiscing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elit</a:t>
            </a:r>
            <a:r>
              <a:rPr lang="es-MX" sz="1200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</a:rPr>
              <a:t>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/>
          <p:nvPr/>
        </p:nvSpPr>
        <p:spPr>
          <a:xfrm>
            <a:off x="6548625" y="2981325"/>
            <a:ext cx="2370900" cy="1781100"/>
          </a:xfrm>
          <a:prstGeom prst="rect">
            <a:avLst/>
          </a:prstGeom>
          <a:noFill/>
          <a:ln w="9525" cap="flat" cmpd="sng">
            <a:solidFill>
              <a:srgbClr val="5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rgbClr val="555C8D"/>
                </a:solidFill>
                <a:latin typeface="Montserrat"/>
                <a:ea typeface="Montserrat"/>
                <a:cs typeface="Montserrat"/>
                <a:sym typeface="Montserrat"/>
              </a:rPr>
              <a:t>Temas de interés: </a:t>
            </a:r>
            <a:endParaRPr sz="1100" b="1">
              <a:solidFill>
                <a:srgbClr val="555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555C8D"/>
                </a:solidFill>
                <a:latin typeface="Montserrat"/>
                <a:ea typeface="Montserrat"/>
                <a:cs typeface="Montserrat"/>
                <a:sym typeface="Montserrat"/>
              </a:rPr>
              <a:t>Tendencias industria RRHH</a:t>
            </a:r>
            <a:endParaRPr sz="1100">
              <a:solidFill>
                <a:srgbClr val="555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555C8D"/>
                </a:solidFill>
                <a:latin typeface="Montserrat"/>
                <a:ea typeface="Montserrat"/>
                <a:cs typeface="Montserrat"/>
                <a:sym typeface="Montserrat"/>
              </a:rPr>
              <a:t>Ideas para mejorar el compromiso y la satisfacción de los empleados</a:t>
            </a:r>
            <a:endParaRPr sz="1100">
              <a:solidFill>
                <a:srgbClr val="555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555C8D"/>
                </a:solidFill>
                <a:latin typeface="Montserrat"/>
                <a:ea typeface="Montserrat"/>
                <a:cs typeface="Montserrat"/>
                <a:sym typeface="Montserrat"/>
              </a:rPr>
              <a:t>Recursos y herramientas para mejorar la eficacia de los programas de capacitación.</a:t>
            </a:r>
            <a:endParaRPr sz="1200">
              <a:solidFill>
                <a:srgbClr val="37415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4" name="Google Shape;184;p29"/>
          <p:cNvGrpSpPr/>
          <p:nvPr/>
        </p:nvGrpSpPr>
        <p:grpSpPr>
          <a:xfrm>
            <a:off x="2803210" y="1083978"/>
            <a:ext cx="3209005" cy="3352497"/>
            <a:chOff x="3069875" y="1236378"/>
            <a:chExt cx="3209005" cy="3352497"/>
          </a:xfrm>
        </p:grpSpPr>
        <p:sp>
          <p:nvSpPr>
            <p:cNvPr id="185" name="Google Shape;185;p29"/>
            <p:cNvSpPr/>
            <p:nvPr/>
          </p:nvSpPr>
          <p:spPr>
            <a:xfrm>
              <a:off x="4739153" y="1236378"/>
              <a:ext cx="1539727" cy="1631237"/>
            </a:xfrm>
            <a:custGeom>
              <a:avLst/>
              <a:gdLst/>
              <a:ahLst/>
              <a:cxnLst/>
              <a:rect l="l" t="t" r="r" b="b"/>
              <a:pathLst>
                <a:path w="10904" h="11518" extrusionOk="0">
                  <a:moveTo>
                    <a:pt x="2" y="1"/>
                  </a:moveTo>
                  <a:lnTo>
                    <a:pt x="0" y="11518"/>
                  </a:lnTo>
                  <a:lnTo>
                    <a:pt x="10904" y="11518"/>
                  </a:lnTo>
                  <a:cubicBezTo>
                    <a:pt x="10391" y="5596"/>
                    <a:pt x="5836" y="826"/>
                    <a:pt x="2" y="1"/>
                  </a:cubicBezTo>
                  <a:close/>
                </a:path>
              </a:pathLst>
            </a:custGeom>
            <a:solidFill>
              <a:srgbClr val="585D8A"/>
            </a:solidFill>
            <a:ln w="9525" cap="flat" cmpd="sng">
              <a:solidFill>
                <a:srgbClr val="585D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9"/>
            <p:cNvSpPr/>
            <p:nvPr/>
          </p:nvSpPr>
          <p:spPr>
            <a:xfrm>
              <a:off x="3069875" y="3137219"/>
              <a:ext cx="1309841" cy="1323202"/>
            </a:xfrm>
            <a:custGeom>
              <a:avLst/>
              <a:gdLst/>
              <a:ahLst/>
              <a:cxnLst/>
              <a:rect l="l" t="t" r="r" b="b"/>
              <a:pathLst>
                <a:path w="9276" h="9343" extrusionOk="0">
                  <a:moveTo>
                    <a:pt x="0" y="1"/>
                  </a:moveTo>
                  <a:cubicBezTo>
                    <a:pt x="465" y="4930"/>
                    <a:pt x="4350" y="8842"/>
                    <a:pt x="9275" y="9343"/>
                  </a:cubicBezTo>
                  <a:lnTo>
                    <a:pt x="9275" y="1"/>
                  </a:lnTo>
                  <a:close/>
                </a:path>
              </a:pathLst>
            </a:custGeom>
            <a:solidFill>
              <a:srgbClr val="585D8A"/>
            </a:solidFill>
            <a:ln w="9525" cap="flat" cmpd="sng">
              <a:solidFill>
                <a:srgbClr val="585D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9"/>
            <p:cNvSpPr/>
            <p:nvPr/>
          </p:nvSpPr>
          <p:spPr>
            <a:xfrm>
              <a:off x="4739153" y="3137219"/>
              <a:ext cx="1380162" cy="1451656"/>
            </a:xfrm>
            <a:custGeom>
              <a:avLst/>
              <a:gdLst/>
              <a:ahLst/>
              <a:cxnLst/>
              <a:rect l="l" t="t" r="r" b="b"/>
              <a:pathLst>
                <a:path w="9774" h="10250" extrusionOk="0">
                  <a:moveTo>
                    <a:pt x="0" y="1"/>
                  </a:moveTo>
                  <a:lnTo>
                    <a:pt x="0" y="10249"/>
                  </a:lnTo>
                  <a:cubicBezTo>
                    <a:pt x="5200" y="9514"/>
                    <a:pt x="9280" y="5280"/>
                    <a:pt x="9773" y="1"/>
                  </a:cubicBezTo>
                  <a:close/>
                </a:path>
              </a:pathLst>
            </a:custGeom>
            <a:solidFill>
              <a:srgbClr val="585D8A"/>
            </a:solidFill>
            <a:ln w="9525" cap="flat" cmpd="sng">
              <a:solidFill>
                <a:srgbClr val="585D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9"/>
            <p:cNvSpPr/>
            <p:nvPr/>
          </p:nvSpPr>
          <p:spPr>
            <a:xfrm>
              <a:off x="3214335" y="1682094"/>
              <a:ext cx="1165385" cy="1185543"/>
            </a:xfrm>
            <a:custGeom>
              <a:avLst/>
              <a:gdLst/>
              <a:ahLst/>
              <a:cxnLst/>
              <a:rect l="l" t="t" r="r" b="b"/>
              <a:pathLst>
                <a:path w="8253" h="8371" extrusionOk="0">
                  <a:moveTo>
                    <a:pt x="8252" y="1"/>
                  </a:moveTo>
                  <a:cubicBezTo>
                    <a:pt x="3865" y="441"/>
                    <a:pt x="383" y="3959"/>
                    <a:pt x="1" y="8371"/>
                  </a:cubicBezTo>
                  <a:lnTo>
                    <a:pt x="8252" y="8371"/>
                  </a:lnTo>
                  <a:lnTo>
                    <a:pt x="8252" y="1"/>
                  </a:lnTo>
                  <a:close/>
                </a:path>
              </a:pathLst>
            </a:custGeom>
            <a:solidFill>
              <a:srgbClr val="585D8A"/>
            </a:solidFill>
            <a:ln w="9525" cap="flat" cmpd="sng">
              <a:solidFill>
                <a:srgbClr val="585D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9" name="Google Shape;189;p29"/>
          <p:cNvSpPr txBox="1"/>
          <p:nvPr/>
        </p:nvSpPr>
        <p:spPr>
          <a:xfrm>
            <a:off x="248400" y="1438275"/>
            <a:ext cx="2018400" cy="1032600"/>
          </a:xfrm>
          <a:prstGeom prst="rect">
            <a:avLst/>
          </a:prstGeom>
          <a:noFill/>
          <a:ln w="9525" cap="flat" cmpd="sng">
            <a:solidFill>
              <a:srgbClr val="5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rgbClr val="555C8D"/>
                </a:solidFill>
                <a:latin typeface="Montserrat"/>
                <a:ea typeface="Montserrat"/>
                <a:cs typeface="Montserrat"/>
                <a:sym typeface="Montserrat"/>
              </a:rPr>
              <a:t>Nombre: </a:t>
            </a:r>
            <a:r>
              <a:rPr lang="es" sz="1100">
                <a:solidFill>
                  <a:srgbClr val="555C8D"/>
                </a:solidFill>
                <a:latin typeface="Montserrat"/>
                <a:ea typeface="Montserrat"/>
                <a:cs typeface="Montserrat"/>
                <a:sym typeface="Montserrat"/>
              </a:rPr>
              <a:t>Juan González</a:t>
            </a:r>
            <a:endParaRPr sz="1100">
              <a:solidFill>
                <a:srgbClr val="555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rgbClr val="555C8D"/>
                </a:solidFill>
                <a:latin typeface="Montserrat"/>
                <a:ea typeface="Montserrat"/>
                <a:cs typeface="Montserrat"/>
                <a:sym typeface="Montserrat"/>
              </a:rPr>
              <a:t>Edad:  </a:t>
            </a:r>
            <a:r>
              <a:rPr lang="es" sz="1100">
                <a:solidFill>
                  <a:srgbClr val="555C8D"/>
                </a:solidFill>
                <a:latin typeface="Montserrat"/>
                <a:ea typeface="Montserrat"/>
                <a:cs typeface="Montserrat"/>
                <a:sym typeface="Montserrat"/>
              </a:rPr>
              <a:t>35 - 45</a:t>
            </a:r>
            <a:endParaRPr sz="1100">
              <a:solidFill>
                <a:srgbClr val="555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rgbClr val="555C8D"/>
                </a:solidFill>
                <a:latin typeface="Montserrat"/>
                <a:ea typeface="Montserrat"/>
                <a:cs typeface="Montserrat"/>
                <a:sym typeface="Montserrat"/>
              </a:rPr>
              <a:t>Ubicación: </a:t>
            </a:r>
            <a:r>
              <a:rPr lang="es" sz="1100">
                <a:solidFill>
                  <a:srgbClr val="555C8D"/>
                </a:solidFill>
                <a:latin typeface="Montserrat"/>
                <a:ea typeface="Montserrat"/>
                <a:cs typeface="Montserrat"/>
                <a:sym typeface="Montserrat"/>
              </a:rPr>
              <a:t>Medellín </a:t>
            </a:r>
            <a:endParaRPr sz="1100">
              <a:solidFill>
                <a:srgbClr val="555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rgbClr val="555C8D"/>
                </a:solidFill>
                <a:latin typeface="Montserrat"/>
                <a:ea typeface="Montserrat"/>
                <a:cs typeface="Montserrat"/>
                <a:sym typeface="Montserrat"/>
              </a:rPr>
              <a:t>Cargo: </a:t>
            </a:r>
            <a:r>
              <a:rPr lang="es" sz="1100">
                <a:solidFill>
                  <a:srgbClr val="555C8D"/>
                </a:solidFill>
                <a:latin typeface="Montserrat"/>
                <a:ea typeface="Montserrat"/>
                <a:cs typeface="Montserrat"/>
                <a:sym typeface="Montserrat"/>
              </a:rPr>
              <a:t>Director de recursos humanos </a:t>
            </a:r>
            <a:endParaRPr sz="1100">
              <a:solidFill>
                <a:srgbClr val="555C8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29"/>
          <p:cNvSpPr txBox="1"/>
          <p:nvPr/>
        </p:nvSpPr>
        <p:spPr>
          <a:xfrm>
            <a:off x="6524625" y="1083975"/>
            <a:ext cx="2370900" cy="1537500"/>
          </a:xfrm>
          <a:prstGeom prst="rect">
            <a:avLst/>
          </a:prstGeom>
          <a:noFill/>
          <a:ln w="9525" cap="flat" cmpd="sng">
            <a:solidFill>
              <a:srgbClr val="5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rgbClr val="555C8D"/>
                </a:solidFill>
                <a:latin typeface="Montserrat"/>
                <a:ea typeface="Montserrat"/>
                <a:cs typeface="Montserrat"/>
                <a:sym typeface="Montserrat"/>
              </a:rPr>
              <a:t>Factores de decisión: </a:t>
            </a:r>
            <a:r>
              <a:rPr lang="es" sz="1100">
                <a:solidFill>
                  <a:srgbClr val="555C8D"/>
                </a:solidFill>
                <a:latin typeface="Montserrat"/>
                <a:ea typeface="Montserrat"/>
                <a:cs typeface="Montserrat"/>
                <a:sym typeface="Montserrat"/>
              </a:rPr>
              <a:t>Experiencia en la industria, recomendaciones de otros clientes satisfechos, flexibilidad para adaptarse a las necesidades específicas de la empresa</a:t>
            </a:r>
            <a:endParaRPr sz="1200">
              <a:solidFill>
                <a:srgbClr val="37415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29"/>
          <p:cNvSpPr txBox="1"/>
          <p:nvPr/>
        </p:nvSpPr>
        <p:spPr>
          <a:xfrm>
            <a:off x="224475" y="2807288"/>
            <a:ext cx="2018400" cy="1637400"/>
          </a:xfrm>
          <a:prstGeom prst="rect">
            <a:avLst/>
          </a:prstGeom>
          <a:noFill/>
          <a:ln w="9525" cap="flat" cmpd="sng">
            <a:solidFill>
              <a:srgbClr val="5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rgbClr val="555C8D"/>
                </a:solidFill>
                <a:latin typeface="Montserrat"/>
                <a:ea typeface="Montserrat"/>
                <a:cs typeface="Montserrat"/>
                <a:sym typeface="Montserrat"/>
              </a:rPr>
              <a:t>Experiencia y formación: </a:t>
            </a:r>
            <a:r>
              <a:rPr lang="es" sz="1100">
                <a:solidFill>
                  <a:srgbClr val="555C8D"/>
                </a:solidFill>
                <a:latin typeface="Montserrat"/>
                <a:ea typeface="Montserrat"/>
                <a:cs typeface="Montserrat"/>
                <a:sym typeface="Montserrat"/>
              </a:rPr>
              <a:t>Licenciado en Psicología, Máster en Dirección de Recursos Humanos, 5 años de experiencia en selección y gestión de proveedores de formación empresarial</a:t>
            </a:r>
            <a:endParaRPr sz="1200">
              <a:solidFill>
                <a:srgbClr val="37415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92" name="Google Shape;192;p29"/>
          <p:cNvCxnSpPr/>
          <p:nvPr/>
        </p:nvCxnSpPr>
        <p:spPr>
          <a:xfrm rot="10800000" flipH="1">
            <a:off x="2266800" y="1828800"/>
            <a:ext cx="1390800" cy="330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585D8A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93" name="Google Shape;193;p29"/>
          <p:cNvCxnSpPr/>
          <p:nvPr/>
        </p:nvCxnSpPr>
        <p:spPr>
          <a:xfrm>
            <a:off x="2242875" y="3460850"/>
            <a:ext cx="1343100" cy="3303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585D8A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94" name="Google Shape;194;p29"/>
          <p:cNvCxnSpPr>
            <a:endCxn id="190" idx="1"/>
          </p:cNvCxnSpPr>
          <p:nvPr/>
        </p:nvCxnSpPr>
        <p:spPr>
          <a:xfrm>
            <a:off x="5072325" y="1481925"/>
            <a:ext cx="1452300" cy="3708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585D8A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195" name="Google Shape;195;p29"/>
          <p:cNvCxnSpPr/>
          <p:nvPr/>
        </p:nvCxnSpPr>
        <p:spPr>
          <a:xfrm rot="10800000" flipH="1">
            <a:off x="4943025" y="3609900"/>
            <a:ext cx="1610100" cy="3294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585D8A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17" name="Google Shape;170;p30">
            <a:extLst>
              <a:ext uri="{FF2B5EF4-FFF2-40B4-BE49-F238E27FC236}">
                <a16:creationId xmlns:a16="http://schemas.microsoft.com/office/drawing/2014/main" id="{92ED54DA-DE57-4582-9B6E-621334C2AE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4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Buyer Persona </a:t>
            </a:r>
            <a:r>
              <a:rPr lang="es-MX" dirty="0">
                <a:latin typeface="Calibri" panose="020F0502020204030204" pitchFamily="34" charset="0"/>
                <a:cs typeface="Calibri" panose="020F0502020204030204" pitchFamily="34" charset="0"/>
              </a:rPr>
              <a:t>Opción 3</a:t>
            </a:r>
            <a:endParaRPr dirty="0"/>
          </a:p>
        </p:txBody>
      </p:sp>
      <p:sp>
        <p:nvSpPr>
          <p:cNvPr id="18" name="Google Shape;165;p30">
            <a:extLst>
              <a:ext uri="{FF2B5EF4-FFF2-40B4-BE49-F238E27FC236}">
                <a16:creationId xmlns:a16="http://schemas.microsoft.com/office/drawing/2014/main" id="{7C110359-DBB4-4D3E-BDF6-D4D8141000DD}"/>
              </a:ext>
            </a:extLst>
          </p:cNvPr>
          <p:cNvSpPr/>
          <p:nvPr/>
        </p:nvSpPr>
        <p:spPr>
          <a:xfrm>
            <a:off x="3157878" y="1841588"/>
            <a:ext cx="2217934" cy="2217934"/>
          </a:xfrm>
          <a:prstGeom prst="ellipse">
            <a:avLst/>
          </a:prstGeom>
          <a:solidFill>
            <a:schemeClr val="bg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" name="Picture 2" descr="Hombre - Iconos gratis de personas">
            <a:extLst>
              <a:ext uri="{FF2B5EF4-FFF2-40B4-BE49-F238E27FC236}">
                <a16:creationId xmlns:a16="http://schemas.microsoft.com/office/drawing/2014/main" id="{75A0E889-E0E8-4E86-943F-E836DF024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794" y="2165988"/>
            <a:ext cx="1564312" cy="156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near buyer persona infographics with pictures">
  <a:themeElements>
    <a:clrScheme name="Simple Light">
      <a:dk1>
        <a:srgbClr val="000000"/>
      </a:dk1>
      <a:lt1>
        <a:srgbClr val="FFFFFF"/>
      </a:lt1>
      <a:dk2>
        <a:srgbClr val="EFEFEF"/>
      </a:dk2>
      <a:lt2>
        <a:srgbClr val="434343"/>
      </a:lt2>
      <a:accent1>
        <a:srgbClr val="1F5B83"/>
      </a:accent1>
      <a:accent2>
        <a:srgbClr val="FF6F6E"/>
      </a:accent2>
      <a:accent3>
        <a:srgbClr val="FEC654"/>
      </a:accent3>
      <a:accent4>
        <a:srgbClr val="66A7C8"/>
      </a:accent4>
      <a:accent5>
        <a:srgbClr val="FF8E8D"/>
      </a:accent5>
      <a:accent6>
        <a:srgbClr val="FFD47C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291</Words>
  <Application>Microsoft Office PowerPoint</Application>
  <PresentationFormat>Presentación en pantalla (16:9)</PresentationFormat>
  <Paragraphs>48</Paragraphs>
  <Slides>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</vt:i4>
      </vt:variant>
    </vt:vector>
  </HeadingPairs>
  <TitlesOfParts>
    <vt:vector size="14" baseType="lpstr">
      <vt:lpstr>Fira Sans Condensed SemiBold</vt:lpstr>
      <vt:lpstr>Montserrat</vt:lpstr>
      <vt:lpstr>Roboto</vt:lpstr>
      <vt:lpstr>Fira Sans Extra Condensed Medium</vt:lpstr>
      <vt:lpstr>Roboto Medium</vt:lpstr>
      <vt:lpstr>Fira Sans</vt:lpstr>
      <vt:lpstr>Calibri</vt:lpstr>
      <vt:lpstr>Fira Sans Condensed</vt:lpstr>
      <vt:lpstr>Arial</vt:lpstr>
      <vt:lpstr>Simple Light</vt:lpstr>
      <vt:lpstr>Linear buyer persona infographics with pictures</vt:lpstr>
      <vt:lpstr>Buyer Persona Opción 1</vt:lpstr>
      <vt:lpstr>Buyer Persona Opción 2</vt:lpstr>
      <vt:lpstr>Buyer Persona Opción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Buyer Persona Opción 1</dc:title>
  <cp:lastModifiedBy>user</cp:lastModifiedBy>
  <cp:revision>5</cp:revision>
  <dcterms:modified xsi:type="dcterms:W3CDTF">2024-02-13T02:46:45Z</dcterms:modified>
</cp:coreProperties>
</file>